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6" r:id="rId2"/>
    <p:sldId id="270" r:id="rId3"/>
    <p:sldId id="280" r:id="rId4"/>
    <p:sldId id="277" r:id="rId5"/>
    <p:sldId id="274" r:id="rId6"/>
    <p:sldId id="283" r:id="rId7"/>
    <p:sldId id="273" r:id="rId8"/>
    <p:sldId id="267" r:id="rId9"/>
    <p:sldId id="279" r:id="rId10"/>
    <p:sldId id="263" r:id="rId11"/>
    <p:sldId id="266" r:id="rId12"/>
    <p:sldId id="275" r:id="rId13"/>
    <p:sldId id="286" r:id="rId14"/>
    <p:sldId id="285" r:id="rId15"/>
    <p:sldId id="278" r:id="rId16"/>
    <p:sldId id="256" r:id="rId17"/>
    <p:sldId id="284" r:id="rId18"/>
    <p:sldId id="287" r:id="rId19"/>
    <p:sldId id="288" r:id="rId20"/>
    <p:sldId id="289" r:id="rId21"/>
    <p:sldId id="290" r:id="rId22"/>
    <p:sldId id="282" r:id="rId23"/>
    <p:sldId id="281"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E6DE93-2205-48AB-9ACF-83C503E2B0AA}" v="3" dt="2025-05-13T18:04:54.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15" autoAdjust="0"/>
    <p:restoredTop sz="94660"/>
  </p:normalViewPr>
  <p:slideViewPr>
    <p:cSldViewPr snapToGrid="0">
      <p:cViewPr varScale="1">
        <p:scale>
          <a:sx n="40" d="100"/>
          <a:sy n="40" d="100"/>
        </p:scale>
        <p:origin x="162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ata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FC6746-0D8E-4AA8-AD3B-53D572178C0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739662A-8BD2-4893-8B68-D1DDAF1B19BF}">
      <dgm:prSet/>
      <dgm:spPr/>
      <dgm:t>
        <a:bodyPr/>
        <a:lstStyle/>
        <a:p>
          <a:r>
            <a:rPr lang="en-US"/>
            <a:t>Recovery</a:t>
          </a:r>
        </a:p>
      </dgm:t>
    </dgm:pt>
    <dgm:pt modelId="{EAE1F1FD-3CAB-4E78-91E4-B7CCAE4C1658}" type="parTrans" cxnId="{667B2C9F-EC58-41CB-A85C-E3E553442313}">
      <dgm:prSet/>
      <dgm:spPr/>
      <dgm:t>
        <a:bodyPr/>
        <a:lstStyle/>
        <a:p>
          <a:endParaRPr lang="en-US"/>
        </a:p>
      </dgm:t>
    </dgm:pt>
    <dgm:pt modelId="{4FA35618-DF7B-4143-BCF7-91354FB5443B}" type="sibTrans" cxnId="{667B2C9F-EC58-41CB-A85C-E3E553442313}">
      <dgm:prSet/>
      <dgm:spPr/>
      <dgm:t>
        <a:bodyPr/>
        <a:lstStyle/>
        <a:p>
          <a:endParaRPr lang="en-US"/>
        </a:p>
      </dgm:t>
    </dgm:pt>
    <dgm:pt modelId="{8A6B3BF7-5208-4D85-B969-8D644E6BDAA1}">
      <dgm:prSet/>
      <dgm:spPr/>
      <dgm:t>
        <a:bodyPr/>
        <a:lstStyle/>
        <a:p>
          <a:r>
            <a:rPr lang="en-US"/>
            <a:t>Prevention</a:t>
          </a:r>
        </a:p>
      </dgm:t>
    </dgm:pt>
    <dgm:pt modelId="{4B17884C-1AB8-45CC-9AAE-69FFE7E28213}" type="parTrans" cxnId="{7F25A75C-92F2-49C8-A55C-712722D9816B}">
      <dgm:prSet/>
      <dgm:spPr/>
      <dgm:t>
        <a:bodyPr/>
        <a:lstStyle/>
        <a:p>
          <a:endParaRPr lang="en-US"/>
        </a:p>
      </dgm:t>
    </dgm:pt>
    <dgm:pt modelId="{B55B7576-1AC2-4C8D-B2AF-6EEAD8DA596A}" type="sibTrans" cxnId="{7F25A75C-92F2-49C8-A55C-712722D9816B}">
      <dgm:prSet/>
      <dgm:spPr/>
      <dgm:t>
        <a:bodyPr/>
        <a:lstStyle/>
        <a:p>
          <a:endParaRPr lang="en-US"/>
        </a:p>
      </dgm:t>
    </dgm:pt>
    <dgm:pt modelId="{67FEC87E-8F0B-48B5-9D4E-DA4FC43AA670}">
      <dgm:prSet/>
      <dgm:spPr/>
      <dgm:t>
        <a:bodyPr/>
        <a:lstStyle/>
        <a:p>
          <a:r>
            <a:rPr lang="en-US"/>
            <a:t>Restorative</a:t>
          </a:r>
        </a:p>
      </dgm:t>
    </dgm:pt>
    <dgm:pt modelId="{306D95C8-AA6E-486A-AB02-6B4839B4C90C}" type="parTrans" cxnId="{40C81EC0-C898-4123-9F90-A10739E76123}">
      <dgm:prSet/>
      <dgm:spPr/>
      <dgm:t>
        <a:bodyPr/>
        <a:lstStyle/>
        <a:p>
          <a:endParaRPr lang="en-US"/>
        </a:p>
      </dgm:t>
    </dgm:pt>
    <dgm:pt modelId="{9961C925-C4AC-4E48-8561-61383B74DB1F}" type="sibTrans" cxnId="{40C81EC0-C898-4123-9F90-A10739E76123}">
      <dgm:prSet/>
      <dgm:spPr/>
      <dgm:t>
        <a:bodyPr/>
        <a:lstStyle/>
        <a:p>
          <a:endParaRPr lang="en-US"/>
        </a:p>
      </dgm:t>
    </dgm:pt>
    <dgm:pt modelId="{7277E6C0-EF58-4CFF-88FB-B5F1E455AC18}">
      <dgm:prSet/>
      <dgm:spPr/>
      <dgm:t>
        <a:bodyPr/>
        <a:lstStyle/>
        <a:p>
          <a:r>
            <a:rPr lang="en-US"/>
            <a:t>Supportive services</a:t>
          </a:r>
        </a:p>
      </dgm:t>
    </dgm:pt>
    <dgm:pt modelId="{A1D7ACBE-097A-43F0-8F41-D41087899816}" type="parTrans" cxnId="{6A356BDE-93CF-45D3-9B80-17C3A64F9BA8}">
      <dgm:prSet/>
      <dgm:spPr/>
      <dgm:t>
        <a:bodyPr/>
        <a:lstStyle/>
        <a:p>
          <a:endParaRPr lang="en-US"/>
        </a:p>
      </dgm:t>
    </dgm:pt>
    <dgm:pt modelId="{D51172D6-1070-4BD6-AD52-0D4A6B85B653}" type="sibTrans" cxnId="{6A356BDE-93CF-45D3-9B80-17C3A64F9BA8}">
      <dgm:prSet/>
      <dgm:spPr/>
      <dgm:t>
        <a:bodyPr/>
        <a:lstStyle/>
        <a:p>
          <a:endParaRPr lang="en-US"/>
        </a:p>
      </dgm:t>
    </dgm:pt>
    <dgm:pt modelId="{4A214A4D-FB2D-4B3A-8E0A-AB99F79AA704}">
      <dgm:prSet/>
      <dgm:spPr/>
      <dgm:t>
        <a:bodyPr/>
        <a:lstStyle/>
        <a:p>
          <a:r>
            <a:rPr lang="en-US"/>
            <a:t>Enhance quality of life</a:t>
          </a:r>
        </a:p>
      </dgm:t>
    </dgm:pt>
    <dgm:pt modelId="{34AF414A-D131-4EA0-AC1F-DC4D79CD5007}" type="parTrans" cxnId="{3DA19F00-C008-4A34-8487-978860864134}">
      <dgm:prSet/>
      <dgm:spPr/>
      <dgm:t>
        <a:bodyPr/>
        <a:lstStyle/>
        <a:p>
          <a:endParaRPr lang="en-US"/>
        </a:p>
      </dgm:t>
    </dgm:pt>
    <dgm:pt modelId="{953E4D94-E5CC-440B-AC1D-1DD69DA5B259}" type="sibTrans" cxnId="{3DA19F00-C008-4A34-8487-978860864134}">
      <dgm:prSet/>
      <dgm:spPr/>
      <dgm:t>
        <a:bodyPr/>
        <a:lstStyle/>
        <a:p>
          <a:endParaRPr lang="en-US"/>
        </a:p>
      </dgm:t>
    </dgm:pt>
    <dgm:pt modelId="{5F665A27-486F-49D9-9AF8-14B89FA5A634}" type="pres">
      <dgm:prSet presAssocID="{65FC6746-0D8E-4AA8-AD3B-53D572178C0B}" presName="root" presStyleCnt="0">
        <dgm:presLayoutVars>
          <dgm:dir/>
          <dgm:resizeHandles val="exact"/>
        </dgm:presLayoutVars>
      </dgm:prSet>
      <dgm:spPr/>
    </dgm:pt>
    <dgm:pt modelId="{1DEB5C34-19AF-42C1-B033-BDF74C1F1779}" type="pres">
      <dgm:prSet presAssocID="{4739662A-8BD2-4893-8B68-D1DDAF1B19BF}" presName="compNode" presStyleCnt="0"/>
      <dgm:spPr/>
    </dgm:pt>
    <dgm:pt modelId="{94085BFF-50DE-4802-AB3A-288224F11DFB}" type="pres">
      <dgm:prSet presAssocID="{4739662A-8BD2-4893-8B68-D1DDAF1B19BF}" presName="bgRect" presStyleLbl="bgShp" presStyleIdx="0" presStyleCnt="5"/>
      <dgm:spPr/>
    </dgm:pt>
    <dgm:pt modelId="{C2E23786-CC7C-46D6-A495-07D3443B693A}" type="pres">
      <dgm:prSet presAssocID="{4739662A-8BD2-4893-8B68-D1DDAF1B19B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dical"/>
        </a:ext>
      </dgm:extLst>
    </dgm:pt>
    <dgm:pt modelId="{EEF0839F-FC4F-488C-BF00-423188CBA3C6}" type="pres">
      <dgm:prSet presAssocID="{4739662A-8BD2-4893-8B68-D1DDAF1B19BF}" presName="spaceRect" presStyleCnt="0"/>
      <dgm:spPr/>
    </dgm:pt>
    <dgm:pt modelId="{F24D1508-EB10-4E9C-9920-BB0E1B00B794}" type="pres">
      <dgm:prSet presAssocID="{4739662A-8BD2-4893-8B68-D1DDAF1B19BF}" presName="parTx" presStyleLbl="revTx" presStyleIdx="0" presStyleCnt="5">
        <dgm:presLayoutVars>
          <dgm:chMax val="0"/>
          <dgm:chPref val="0"/>
        </dgm:presLayoutVars>
      </dgm:prSet>
      <dgm:spPr/>
    </dgm:pt>
    <dgm:pt modelId="{7E4929BC-DF50-44F8-9133-B0A7D6C2F3A9}" type="pres">
      <dgm:prSet presAssocID="{4FA35618-DF7B-4143-BCF7-91354FB5443B}" presName="sibTrans" presStyleCnt="0"/>
      <dgm:spPr/>
    </dgm:pt>
    <dgm:pt modelId="{E2D83A17-F190-43D1-8D88-63221EEE475B}" type="pres">
      <dgm:prSet presAssocID="{8A6B3BF7-5208-4D85-B969-8D644E6BDAA1}" presName="compNode" presStyleCnt="0"/>
      <dgm:spPr/>
    </dgm:pt>
    <dgm:pt modelId="{75455161-DBEA-4EBD-8C92-05E04B05228F}" type="pres">
      <dgm:prSet presAssocID="{8A6B3BF7-5208-4D85-B969-8D644E6BDAA1}" presName="bgRect" presStyleLbl="bgShp" presStyleIdx="1" presStyleCnt="5"/>
      <dgm:spPr/>
    </dgm:pt>
    <dgm:pt modelId="{3058B489-FDFE-4C40-BD8F-831EEDDDB2BE}" type="pres">
      <dgm:prSet presAssocID="{8A6B3BF7-5208-4D85-B969-8D644E6BDAA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edle"/>
        </a:ext>
      </dgm:extLst>
    </dgm:pt>
    <dgm:pt modelId="{E801F9E5-8592-40A3-A1EA-D1DC88BADF67}" type="pres">
      <dgm:prSet presAssocID="{8A6B3BF7-5208-4D85-B969-8D644E6BDAA1}" presName="spaceRect" presStyleCnt="0"/>
      <dgm:spPr/>
    </dgm:pt>
    <dgm:pt modelId="{819E650C-B878-41CE-A9EC-404235048F4D}" type="pres">
      <dgm:prSet presAssocID="{8A6B3BF7-5208-4D85-B969-8D644E6BDAA1}" presName="parTx" presStyleLbl="revTx" presStyleIdx="1" presStyleCnt="5">
        <dgm:presLayoutVars>
          <dgm:chMax val="0"/>
          <dgm:chPref val="0"/>
        </dgm:presLayoutVars>
      </dgm:prSet>
      <dgm:spPr/>
    </dgm:pt>
    <dgm:pt modelId="{E630AD45-1B8B-4886-9A72-69FB0F7E147D}" type="pres">
      <dgm:prSet presAssocID="{B55B7576-1AC2-4C8D-B2AF-6EEAD8DA596A}" presName="sibTrans" presStyleCnt="0"/>
      <dgm:spPr/>
    </dgm:pt>
    <dgm:pt modelId="{465ADF32-C54C-4610-81EC-C04118E5EEA0}" type="pres">
      <dgm:prSet presAssocID="{67FEC87E-8F0B-48B5-9D4E-DA4FC43AA670}" presName="compNode" presStyleCnt="0"/>
      <dgm:spPr/>
    </dgm:pt>
    <dgm:pt modelId="{7AB173EA-8E06-4960-BF99-357C9738C3DF}" type="pres">
      <dgm:prSet presAssocID="{67FEC87E-8F0B-48B5-9D4E-DA4FC43AA670}" presName="bgRect" presStyleLbl="bgShp" presStyleIdx="2" presStyleCnt="5"/>
      <dgm:spPr/>
    </dgm:pt>
    <dgm:pt modelId="{BCDB334A-180E-4544-BACF-1CDA5459896B}" type="pres">
      <dgm:prSet presAssocID="{67FEC87E-8F0B-48B5-9D4E-DA4FC43AA67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ethoscope"/>
        </a:ext>
      </dgm:extLst>
    </dgm:pt>
    <dgm:pt modelId="{318E2F41-6739-4E87-9DA7-C4489C49C2B7}" type="pres">
      <dgm:prSet presAssocID="{67FEC87E-8F0B-48B5-9D4E-DA4FC43AA670}" presName="spaceRect" presStyleCnt="0"/>
      <dgm:spPr/>
    </dgm:pt>
    <dgm:pt modelId="{0FB1ACAE-B1CF-4261-96E3-11CE7A22D450}" type="pres">
      <dgm:prSet presAssocID="{67FEC87E-8F0B-48B5-9D4E-DA4FC43AA670}" presName="parTx" presStyleLbl="revTx" presStyleIdx="2" presStyleCnt="5">
        <dgm:presLayoutVars>
          <dgm:chMax val="0"/>
          <dgm:chPref val="0"/>
        </dgm:presLayoutVars>
      </dgm:prSet>
      <dgm:spPr/>
    </dgm:pt>
    <dgm:pt modelId="{396C866C-B8F6-4F41-AE14-7E227FB5AC0D}" type="pres">
      <dgm:prSet presAssocID="{9961C925-C4AC-4E48-8561-61383B74DB1F}" presName="sibTrans" presStyleCnt="0"/>
      <dgm:spPr/>
    </dgm:pt>
    <dgm:pt modelId="{E9C96F64-13CA-4A73-A1B7-E5B3DB5F7988}" type="pres">
      <dgm:prSet presAssocID="{7277E6C0-EF58-4CFF-88FB-B5F1E455AC18}" presName="compNode" presStyleCnt="0"/>
      <dgm:spPr/>
    </dgm:pt>
    <dgm:pt modelId="{DE9A199A-6EA6-47F4-B122-2E08E92B6FC4}" type="pres">
      <dgm:prSet presAssocID="{7277E6C0-EF58-4CFF-88FB-B5F1E455AC18}" presName="bgRect" presStyleLbl="bgShp" presStyleIdx="3" presStyleCnt="5"/>
      <dgm:spPr/>
    </dgm:pt>
    <dgm:pt modelId="{7360475C-C180-491D-9BE5-1CD2F7D22F7A}" type="pres">
      <dgm:prSet presAssocID="{7277E6C0-EF58-4CFF-88FB-B5F1E455AC1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AB5A88D4-2852-4C92-890C-D2CD4D9D0C28}" type="pres">
      <dgm:prSet presAssocID="{7277E6C0-EF58-4CFF-88FB-B5F1E455AC18}" presName="spaceRect" presStyleCnt="0"/>
      <dgm:spPr/>
    </dgm:pt>
    <dgm:pt modelId="{B869B11E-53AD-420E-9B61-16D21AA4DAFF}" type="pres">
      <dgm:prSet presAssocID="{7277E6C0-EF58-4CFF-88FB-B5F1E455AC18}" presName="parTx" presStyleLbl="revTx" presStyleIdx="3" presStyleCnt="5">
        <dgm:presLayoutVars>
          <dgm:chMax val="0"/>
          <dgm:chPref val="0"/>
        </dgm:presLayoutVars>
      </dgm:prSet>
      <dgm:spPr/>
    </dgm:pt>
    <dgm:pt modelId="{89CE00BF-AF3A-4FE6-A65B-02C14D72686A}" type="pres">
      <dgm:prSet presAssocID="{D51172D6-1070-4BD6-AD52-0D4A6B85B653}" presName="sibTrans" presStyleCnt="0"/>
      <dgm:spPr/>
    </dgm:pt>
    <dgm:pt modelId="{E58ED4A6-D34E-4B0E-B6B2-76A4F87CFA2B}" type="pres">
      <dgm:prSet presAssocID="{4A214A4D-FB2D-4B3A-8E0A-AB99F79AA704}" presName="compNode" presStyleCnt="0"/>
      <dgm:spPr/>
    </dgm:pt>
    <dgm:pt modelId="{ECFFC77A-BEBF-473A-BC1D-C99CA71FAE89}" type="pres">
      <dgm:prSet presAssocID="{4A214A4D-FB2D-4B3A-8E0A-AB99F79AA704}" presName="bgRect" presStyleLbl="bgShp" presStyleIdx="4" presStyleCnt="5"/>
      <dgm:spPr/>
    </dgm:pt>
    <dgm:pt modelId="{4CDEDFCD-59EC-4B6B-B321-93B699FADECE}" type="pres">
      <dgm:prSet presAssocID="{4A214A4D-FB2D-4B3A-8E0A-AB99F79AA70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pward trend"/>
        </a:ext>
      </dgm:extLst>
    </dgm:pt>
    <dgm:pt modelId="{0F05BCD8-B41E-45F6-8C1A-5CCE3CE752B7}" type="pres">
      <dgm:prSet presAssocID="{4A214A4D-FB2D-4B3A-8E0A-AB99F79AA704}" presName="spaceRect" presStyleCnt="0"/>
      <dgm:spPr/>
    </dgm:pt>
    <dgm:pt modelId="{3864365D-8CC3-44D4-862D-95E1078193E9}" type="pres">
      <dgm:prSet presAssocID="{4A214A4D-FB2D-4B3A-8E0A-AB99F79AA704}" presName="parTx" presStyleLbl="revTx" presStyleIdx="4" presStyleCnt="5">
        <dgm:presLayoutVars>
          <dgm:chMax val="0"/>
          <dgm:chPref val="0"/>
        </dgm:presLayoutVars>
      </dgm:prSet>
      <dgm:spPr/>
    </dgm:pt>
  </dgm:ptLst>
  <dgm:cxnLst>
    <dgm:cxn modelId="{3DA19F00-C008-4A34-8487-978860864134}" srcId="{65FC6746-0D8E-4AA8-AD3B-53D572178C0B}" destId="{4A214A4D-FB2D-4B3A-8E0A-AB99F79AA704}" srcOrd="4" destOrd="0" parTransId="{34AF414A-D131-4EA0-AC1F-DC4D79CD5007}" sibTransId="{953E4D94-E5CC-440B-AC1D-1DD69DA5B259}"/>
    <dgm:cxn modelId="{4DB4CE02-2877-4428-B86D-6E4250B0CB26}" type="presOf" srcId="{67FEC87E-8F0B-48B5-9D4E-DA4FC43AA670}" destId="{0FB1ACAE-B1CF-4261-96E3-11CE7A22D450}" srcOrd="0" destOrd="0" presId="urn:microsoft.com/office/officeart/2018/2/layout/IconVerticalSolidList"/>
    <dgm:cxn modelId="{7F25A75C-92F2-49C8-A55C-712722D9816B}" srcId="{65FC6746-0D8E-4AA8-AD3B-53D572178C0B}" destId="{8A6B3BF7-5208-4D85-B969-8D644E6BDAA1}" srcOrd="1" destOrd="0" parTransId="{4B17884C-1AB8-45CC-9AAE-69FFE7E28213}" sibTransId="{B55B7576-1AC2-4C8D-B2AF-6EEAD8DA596A}"/>
    <dgm:cxn modelId="{E8836976-9786-4859-90FB-D10F9F08AA4E}" type="presOf" srcId="{4A214A4D-FB2D-4B3A-8E0A-AB99F79AA704}" destId="{3864365D-8CC3-44D4-862D-95E1078193E9}" srcOrd="0" destOrd="0" presId="urn:microsoft.com/office/officeart/2018/2/layout/IconVerticalSolidList"/>
    <dgm:cxn modelId="{95BC9859-C7D5-442C-A0F1-21A37DEA9970}" type="presOf" srcId="{4739662A-8BD2-4893-8B68-D1DDAF1B19BF}" destId="{F24D1508-EB10-4E9C-9920-BB0E1B00B794}" srcOrd="0" destOrd="0" presId="urn:microsoft.com/office/officeart/2018/2/layout/IconVerticalSolidList"/>
    <dgm:cxn modelId="{CBD6EA59-268A-4F51-AC2E-380677D10CFA}" type="presOf" srcId="{8A6B3BF7-5208-4D85-B969-8D644E6BDAA1}" destId="{819E650C-B878-41CE-A9EC-404235048F4D}" srcOrd="0" destOrd="0" presId="urn:microsoft.com/office/officeart/2018/2/layout/IconVerticalSolidList"/>
    <dgm:cxn modelId="{0EB38E7D-7C39-4B5B-8B2A-A0E00DDE201B}" type="presOf" srcId="{65FC6746-0D8E-4AA8-AD3B-53D572178C0B}" destId="{5F665A27-486F-49D9-9AF8-14B89FA5A634}" srcOrd="0" destOrd="0" presId="urn:microsoft.com/office/officeart/2018/2/layout/IconVerticalSolidList"/>
    <dgm:cxn modelId="{667B2C9F-EC58-41CB-A85C-E3E553442313}" srcId="{65FC6746-0D8E-4AA8-AD3B-53D572178C0B}" destId="{4739662A-8BD2-4893-8B68-D1DDAF1B19BF}" srcOrd="0" destOrd="0" parTransId="{EAE1F1FD-3CAB-4E78-91E4-B7CCAE4C1658}" sibTransId="{4FA35618-DF7B-4143-BCF7-91354FB5443B}"/>
    <dgm:cxn modelId="{E308AEB0-4ACC-4365-9ABE-EA25CF83044F}" type="presOf" srcId="{7277E6C0-EF58-4CFF-88FB-B5F1E455AC18}" destId="{B869B11E-53AD-420E-9B61-16D21AA4DAFF}" srcOrd="0" destOrd="0" presId="urn:microsoft.com/office/officeart/2018/2/layout/IconVerticalSolidList"/>
    <dgm:cxn modelId="{40C81EC0-C898-4123-9F90-A10739E76123}" srcId="{65FC6746-0D8E-4AA8-AD3B-53D572178C0B}" destId="{67FEC87E-8F0B-48B5-9D4E-DA4FC43AA670}" srcOrd="2" destOrd="0" parTransId="{306D95C8-AA6E-486A-AB02-6B4839B4C90C}" sibTransId="{9961C925-C4AC-4E48-8561-61383B74DB1F}"/>
    <dgm:cxn modelId="{6A356BDE-93CF-45D3-9B80-17C3A64F9BA8}" srcId="{65FC6746-0D8E-4AA8-AD3B-53D572178C0B}" destId="{7277E6C0-EF58-4CFF-88FB-B5F1E455AC18}" srcOrd="3" destOrd="0" parTransId="{A1D7ACBE-097A-43F0-8F41-D41087899816}" sibTransId="{D51172D6-1070-4BD6-AD52-0D4A6B85B653}"/>
    <dgm:cxn modelId="{A53B8973-229B-4016-BF4A-A5B5CD2ABC48}" type="presParOf" srcId="{5F665A27-486F-49D9-9AF8-14B89FA5A634}" destId="{1DEB5C34-19AF-42C1-B033-BDF74C1F1779}" srcOrd="0" destOrd="0" presId="urn:microsoft.com/office/officeart/2018/2/layout/IconVerticalSolidList"/>
    <dgm:cxn modelId="{4B0D0B04-38C8-4740-A03A-ECFC50FF707D}" type="presParOf" srcId="{1DEB5C34-19AF-42C1-B033-BDF74C1F1779}" destId="{94085BFF-50DE-4802-AB3A-288224F11DFB}" srcOrd="0" destOrd="0" presId="urn:microsoft.com/office/officeart/2018/2/layout/IconVerticalSolidList"/>
    <dgm:cxn modelId="{0C67F642-53BA-43E5-9AD3-751D5B843BAB}" type="presParOf" srcId="{1DEB5C34-19AF-42C1-B033-BDF74C1F1779}" destId="{C2E23786-CC7C-46D6-A495-07D3443B693A}" srcOrd="1" destOrd="0" presId="urn:microsoft.com/office/officeart/2018/2/layout/IconVerticalSolidList"/>
    <dgm:cxn modelId="{4266DD60-F97B-44F6-A942-7EEBF24666AD}" type="presParOf" srcId="{1DEB5C34-19AF-42C1-B033-BDF74C1F1779}" destId="{EEF0839F-FC4F-488C-BF00-423188CBA3C6}" srcOrd="2" destOrd="0" presId="urn:microsoft.com/office/officeart/2018/2/layout/IconVerticalSolidList"/>
    <dgm:cxn modelId="{22037CF7-D3F8-4972-AFCC-01BB0EBE7246}" type="presParOf" srcId="{1DEB5C34-19AF-42C1-B033-BDF74C1F1779}" destId="{F24D1508-EB10-4E9C-9920-BB0E1B00B794}" srcOrd="3" destOrd="0" presId="urn:microsoft.com/office/officeart/2018/2/layout/IconVerticalSolidList"/>
    <dgm:cxn modelId="{40AA94EB-05F2-4C85-ABC5-10B862DD3BCF}" type="presParOf" srcId="{5F665A27-486F-49D9-9AF8-14B89FA5A634}" destId="{7E4929BC-DF50-44F8-9133-B0A7D6C2F3A9}" srcOrd="1" destOrd="0" presId="urn:microsoft.com/office/officeart/2018/2/layout/IconVerticalSolidList"/>
    <dgm:cxn modelId="{76B111DE-EE8F-4FD2-B45F-52D6866F8F50}" type="presParOf" srcId="{5F665A27-486F-49D9-9AF8-14B89FA5A634}" destId="{E2D83A17-F190-43D1-8D88-63221EEE475B}" srcOrd="2" destOrd="0" presId="urn:microsoft.com/office/officeart/2018/2/layout/IconVerticalSolidList"/>
    <dgm:cxn modelId="{B518EBF0-B2DF-4D3D-AAC4-D7AEB9D4050F}" type="presParOf" srcId="{E2D83A17-F190-43D1-8D88-63221EEE475B}" destId="{75455161-DBEA-4EBD-8C92-05E04B05228F}" srcOrd="0" destOrd="0" presId="urn:microsoft.com/office/officeart/2018/2/layout/IconVerticalSolidList"/>
    <dgm:cxn modelId="{F726909C-F171-4CDD-9921-95775CC6F246}" type="presParOf" srcId="{E2D83A17-F190-43D1-8D88-63221EEE475B}" destId="{3058B489-FDFE-4C40-BD8F-831EEDDDB2BE}" srcOrd="1" destOrd="0" presId="urn:microsoft.com/office/officeart/2018/2/layout/IconVerticalSolidList"/>
    <dgm:cxn modelId="{81CD2119-D496-4263-A46B-01071718F685}" type="presParOf" srcId="{E2D83A17-F190-43D1-8D88-63221EEE475B}" destId="{E801F9E5-8592-40A3-A1EA-D1DC88BADF67}" srcOrd="2" destOrd="0" presId="urn:microsoft.com/office/officeart/2018/2/layout/IconVerticalSolidList"/>
    <dgm:cxn modelId="{5BC729B6-9F4F-44DB-894B-5F643E40A103}" type="presParOf" srcId="{E2D83A17-F190-43D1-8D88-63221EEE475B}" destId="{819E650C-B878-41CE-A9EC-404235048F4D}" srcOrd="3" destOrd="0" presId="urn:microsoft.com/office/officeart/2018/2/layout/IconVerticalSolidList"/>
    <dgm:cxn modelId="{37B0394B-50D3-4907-88CB-F4643AFA8A1F}" type="presParOf" srcId="{5F665A27-486F-49D9-9AF8-14B89FA5A634}" destId="{E630AD45-1B8B-4886-9A72-69FB0F7E147D}" srcOrd="3" destOrd="0" presId="urn:microsoft.com/office/officeart/2018/2/layout/IconVerticalSolidList"/>
    <dgm:cxn modelId="{9901630A-5949-408B-9819-39187166E6BC}" type="presParOf" srcId="{5F665A27-486F-49D9-9AF8-14B89FA5A634}" destId="{465ADF32-C54C-4610-81EC-C04118E5EEA0}" srcOrd="4" destOrd="0" presId="urn:microsoft.com/office/officeart/2018/2/layout/IconVerticalSolidList"/>
    <dgm:cxn modelId="{8CF75253-3029-4070-AB13-EBE92E9298D7}" type="presParOf" srcId="{465ADF32-C54C-4610-81EC-C04118E5EEA0}" destId="{7AB173EA-8E06-4960-BF99-357C9738C3DF}" srcOrd="0" destOrd="0" presId="urn:microsoft.com/office/officeart/2018/2/layout/IconVerticalSolidList"/>
    <dgm:cxn modelId="{BDD7616D-7CA2-4247-B7A3-6C6A34E8F57D}" type="presParOf" srcId="{465ADF32-C54C-4610-81EC-C04118E5EEA0}" destId="{BCDB334A-180E-4544-BACF-1CDA5459896B}" srcOrd="1" destOrd="0" presId="urn:microsoft.com/office/officeart/2018/2/layout/IconVerticalSolidList"/>
    <dgm:cxn modelId="{4A131FA5-B3C1-4F13-8205-F2606BF3F829}" type="presParOf" srcId="{465ADF32-C54C-4610-81EC-C04118E5EEA0}" destId="{318E2F41-6739-4E87-9DA7-C4489C49C2B7}" srcOrd="2" destOrd="0" presId="urn:microsoft.com/office/officeart/2018/2/layout/IconVerticalSolidList"/>
    <dgm:cxn modelId="{F65CD436-8B54-49E9-BE67-5DB8E699D4F7}" type="presParOf" srcId="{465ADF32-C54C-4610-81EC-C04118E5EEA0}" destId="{0FB1ACAE-B1CF-4261-96E3-11CE7A22D450}" srcOrd="3" destOrd="0" presId="urn:microsoft.com/office/officeart/2018/2/layout/IconVerticalSolidList"/>
    <dgm:cxn modelId="{337CA02D-D157-4DA1-937E-6317C38356DE}" type="presParOf" srcId="{5F665A27-486F-49D9-9AF8-14B89FA5A634}" destId="{396C866C-B8F6-4F41-AE14-7E227FB5AC0D}" srcOrd="5" destOrd="0" presId="urn:microsoft.com/office/officeart/2018/2/layout/IconVerticalSolidList"/>
    <dgm:cxn modelId="{974B4574-B85A-4FEE-8546-DD77C4FFE3FF}" type="presParOf" srcId="{5F665A27-486F-49D9-9AF8-14B89FA5A634}" destId="{E9C96F64-13CA-4A73-A1B7-E5B3DB5F7988}" srcOrd="6" destOrd="0" presId="urn:microsoft.com/office/officeart/2018/2/layout/IconVerticalSolidList"/>
    <dgm:cxn modelId="{C8D0531E-D3A9-4EEF-81AC-F44B7E5B7B68}" type="presParOf" srcId="{E9C96F64-13CA-4A73-A1B7-E5B3DB5F7988}" destId="{DE9A199A-6EA6-47F4-B122-2E08E92B6FC4}" srcOrd="0" destOrd="0" presId="urn:microsoft.com/office/officeart/2018/2/layout/IconVerticalSolidList"/>
    <dgm:cxn modelId="{7BD20C4F-3027-4846-A335-7301F106759C}" type="presParOf" srcId="{E9C96F64-13CA-4A73-A1B7-E5B3DB5F7988}" destId="{7360475C-C180-491D-9BE5-1CD2F7D22F7A}" srcOrd="1" destOrd="0" presId="urn:microsoft.com/office/officeart/2018/2/layout/IconVerticalSolidList"/>
    <dgm:cxn modelId="{08F4346A-17FA-4A64-95D0-80FC18B37DD6}" type="presParOf" srcId="{E9C96F64-13CA-4A73-A1B7-E5B3DB5F7988}" destId="{AB5A88D4-2852-4C92-890C-D2CD4D9D0C28}" srcOrd="2" destOrd="0" presId="urn:microsoft.com/office/officeart/2018/2/layout/IconVerticalSolidList"/>
    <dgm:cxn modelId="{85DC6CAE-19F6-4D70-9F04-A172CE112A52}" type="presParOf" srcId="{E9C96F64-13CA-4A73-A1B7-E5B3DB5F7988}" destId="{B869B11E-53AD-420E-9B61-16D21AA4DAFF}" srcOrd="3" destOrd="0" presId="urn:microsoft.com/office/officeart/2018/2/layout/IconVerticalSolidList"/>
    <dgm:cxn modelId="{7503651B-CD91-452E-A7C6-B97BA0EE3E61}" type="presParOf" srcId="{5F665A27-486F-49D9-9AF8-14B89FA5A634}" destId="{89CE00BF-AF3A-4FE6-A65B-02C14D72686A}" srcOrd="7" destOrd="0" presId="urn:microsoft.com/office/officeart/2018/2/layout/IconVerticalSolidList"/>
    <dgm:cxn modelId="{4EBB7EC6-7D98-4973-9609-FC494B76D34D}" type="presParOf" srcId="{5F665A27-486F-49D9-9AF8-14B89FA5A634}" destId="{E58ED4A6-D34E-4B0E-B6B2-76A4F87CFA2B}" srcOrd="8" destOrd="0" presId="urn:microsoft.com/office/officeart/2018/2/layout/IconVerticalSolidList"/>
    <dgm:cxn modelId="{497E1657-6449-45B2-BC08-80DD6AF9D858}" type="presParOf" srcId="{E58ED4A6-D34E-4B0E-B6B2-76A4F87CFA2B}" destId="{ECFFC77A-BEBF-473A-BC1D-C99CA71FAE89}" srcOrd="0" destOrd="0" presId="urn:microsoft.com/office/officeart/2018/2/layout/IconVerticalSolidList"/>
    <dgm:cxn modelId="{9ACF0947-5A95-4878-9958-8511910F4116}" type="presParOf" srcId="{E58ED4A6-D34E-4B0E-B6B2-76A4F87CFA2B}" destId="{4CDEDFCD-59EC-4B6B-B321-93B699FADECE}" srcOrd="1" destOrd="0" presId="urn:microsoft.com/office/officeart/2018/2/layout/IconVerticalSolidList"/>
    <dgm:cxn modelId="{1BD174F0-FE29-4077-B7FB-A0F99AEA3367}" type="presParOf" srcId="{E58ED4A6-D34E-4B0E-B6B2-76A4F87CFA2B}" destId="{0F05BCD8-B41E-45F6-8C1A-5CCE3CE752B7}" srcOrd="2" destOrd="0" presId="urn:microsoft.com/office/officeart/2018/2/layout/IconVerticalSolidList"/>
    <dgm:cxn modelId="{9401196C-6B12-457F-945F-C5FE27975569}" type="presParOf" srcId="{E58ED4A6-D34E-4B0E-B6B2-76A4F87CFA2B}" destId="{3864365D-8CC3-44D4-862D-95E1078193E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03A1C9-75E7-47A1-99FA-B915D47E2CBD}"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2F9C25D2-D3EF-48DB-B443-AF3A25465EF5}">
      <dgm:prSet/>
      <dgm:spPr/>
      <dgm:t>
        <a:bodyPr/>
        <a:lstStyle/>
        <a:p>
          <a:pPr>
            <a:lnSpc>
              <a:spcPct val="100000"/>
            </a:lnSpc>
          </a:pPr>
          <a:r>
            <a:rPr lang="en-US" dirty="0"/>
            <a:t>Nursing – health assessment,  simple wound care, medication management, and assist with medical equipment</a:t>
          </a:r>
        </a:p>
      </dgm:t>
    </dgm:pt>
    <dgm:pt modelId="{D4B0A195-9D6C-470F-A9C6-F330F6755EFF}" type="parTrans" cxnId="{E6B16AE4-D37D-46B6-AA90-4024194029A3}">
      <dgm:prSet/>
      <dgm:spPr/>
      <dgm:t>
        <a:bodyPr/>
        <a:lstStyle/>
        <a:p>
          <a:endParaRPr lang="en-US"/>
        </a:p>
      </dgm:t>
    </dgm:pt>
    <dgm:pt modelId="{FA5A3EC6-B71F-4F68-9DF7-B62FEBE50FE5}" type="sibTrans" cxnId="{E6B16AE4-D37D-46B6-AA90-4024194029A3}">
      <dgm:prSet/>
      <dgm:spPr/>
      <dgm:t>
        <a:bodyPr/>
        <a:lstStyle/>
        <a:p>
          <a:pPr>
            <a:lnSpc>
              <a:spcPct val="100000"/>
            </a:lnSpc>
          </a:pPr>
          <a:endParaRPr lang="en-US"/>
        </a:p>
      </dgm:t>
    </dgm:pt>
    <dgm:pt modelId="{A4315B84-58FA-4943-BF00-5D881B29F489}">
      <dgm:prSet/>
      <dgm:spPr/>
      <dgm:t>
        <a:bodyPr/>
        <a:lstStyle/>
        <a:p>
          <a:pPr>
            <a:lnSpc>
              <a:spcPct val="100000"/>
            </a:lnSpc>
          </a:pPr>
          <a:r>
            <a:rPr lang="en-US"/>
            <a:t>Therapy – safety evaluation, balance and equipment evaluation; follow–up treatment plans/exercise plan after insurance exhausted</a:t>
          </a:r>
        </a:p>
      </dgm:t>
    </dgm:pt>
    <dgm:pt modelId="{D8B0D123-7660-46E4-83C8-44E3D9ED51E3}" type="parTrans" cxnId="{33EA7781-564F-4A14-8C1F-4385704D93BB}">
      <dgm:prSet/>
      <dgm:spPr/>
      <dgm:t>
        <a:bodyPr/>
        <a:lstStyle/>
        <a:p>
          <a:endParaRPr lang="en-US"/>
        </a:p>
      </dgm:t>
    </dgm:pt>
    <dgm:pt modelId="{D94EA27C-418D-4235-94DD-D3E405CEF8B8}" type="sibTrans" cxnId="{33EA7781-564F-4A14-8C1F-4385704D93BB}">
      <dgm:prSet/>
      <dgm:spPr/>
      <dgm:t>
        <a:bodyPr/>
        <a:lstStyle/>
        <a:p>
          <a:pPr>
            <a:lnSpc>
              <a:spcPct val="100000"/>
            </a:lnSpc>
          </a:pPr>
          <a:endParaRPr lang="en-US"/>
        </a:p>
      </dgm:t>
    </dgm:pt>
    <dgm:pt modelId="{FAB15B89-F994-4EB5-9299-285B4DCD7F77}">
      <dgm:prSet/>
      <dgm:spPr/>
      <dgm:t>
        <a:bodyPr/>
        <a:lstStyle/>
        <a:p>
          <a:pPr>
            <a:lnSpc>
              <a:spcPct val="100000"/>
            </a:lnSpc>
          </a:pPr>
          <a:r>
            <a:rPr lang="en-US"/>
            <a:t>Home Health Aide – personal care, bed changing for those no longer capable of completing the task, assist with compression stockings, laundry, and light meal prep</a:t>
          </a:r>
        </a:p>
      </dgm:t>
    </dgm:pt>
    <dgm:pt modelId="{F811477B-16F7-4846-9CD7-24ACDB3207A5}" type="parTrans" cxnId="{058EC41A-78B7-4CF7-A26D-74B36559A2B0}">
      <dgm:prSet/>
      <dgm:spPr/>
      <dgm:t>
        <a:bodyPr/>
        <a:lstStyle/>
        <a:p>
          <a:endParaRPr lang="en-US"/>
        </a:p>
      </dgm:t>
    </dgm:pt>
    <dgm:pt modelId="{7548F6DB-16E4-4D05-8CAD-EF39D62DDF6E}" type="sibTrans" cxnId="{058EC41A-78B7-4CF7-A26D-74B36559A2B0}">
      <dgm:prSet/>
      <dgm:spPr/>
      <dgm:t>
        <a:bodyPr/>
        <a:lstStyle/>
        <a:p>
          <a:pPr>
            <a:lnSpc>
              <a:spcPct val="100000"/>
            </a:lnSpc>
          </a:pPr>
          <a:endParaRPr lang="en-US"/>
        </a:p>
      </dgm:t>
    </dgm:pt>
    <dgm:pt modelId="{E033C9CD-46A2-45CD-B081-8FC238D580CA}">
      <dgm:prSet/>
      <dgm:spPr/>
      <dgm:t>
        <a:bodyPr/>
        <a:lstStyle/>
        <a:p>
          <a:pPr>
            <a:lnSpc>
              <a:spcPct val="100000"/>
            </a:lnSpc>
          </a:pPr>
          <a:r>
            <a:rPr lang="en-US"/>
            <a:t>Registered Dietitian </a:t>
          </a:r>
        </a:p>
      </dgm:t>
    </dgm:pt>
    <dgm:pt modelId="{81379750-79FD-409E-B7E9-1EBC112AD0C7}" type="parTrans" cxnId="{C2F0034F-B478-4483-B932-CADF46FB4F92}">
      <dgm:prSet/>
      <dgm:spPr/>
      <dgm:t>
        <a:bodyPr/>
        <a:lstStyle/>
        <a:p>
          <a:endParaRPr lang="en-US"/>
        </a:p>
      </dgm:t>
    </dgm:pt>
    <dgm:pt modelId="{E740E66D-FF1E-4466-8901-BD4B7636AEB3}" type="sibTrans" cxnId="{C2F0034F-B478-4483-B932-CADF46FB4F92}">
      <dgm:prSet/>
      <dgm:spPr/>
      <dgm:t>
        <a:bodyPr/>
        <a:lstStyle/>
        <a:p>
          <a:pPr>
            <a:lnSpc>
              <a:spcPct val="100000"/>
            </a:lnSpc>
          </a:pPr>
          <a:endParaRPr lang="en-US"/>
        </a:p>
      </dgm:t>
    </dgm:pt>
    <dgm:pt modelId="{D7E7A43F-231C-4C80-9841-B62813249581}">
      <dgm:prSet/>
      <dgm:spPr/>
      <dgm:t>
        <a:bodyPr/>
        <a:lstStyle/>
        <a:p>
          <a:pPr>
            <a:lnSpc>
              <a:spcPct val="100000"/>
            </a:lnSpc>
          </a:pPr>
          <a:r>
            <a:rPr lang="en-US"/>
            <a:t>Home organization, Pet Care (call for details)</a:t>
          </a:r>
        </a:p>
      </dgm:t>
    </dgm:pt>
    <dgm:pt modelId="{866BA762-8A39-41B2-BC95-FDD6D766D60A}" type="parTrans" cxnId="{CD9EBA46-703D-4A64-A9C6-B41E290773D3}">
      <dgm:prSet/>
      <dgm:spPr/>
      <dgm:t>
        <a:bodyPr/>
        <a:lstStyle/>
        <a:p>
          <a:endParaRPr lang="en-US"/>
        </a:p>
      </dgm:t>
    </dgm:pt>
    <dgm:pt modelId="{7E87F190-2497-444F-8BD6-13A47A05C29E}" type="sibTrans" cxnId="{CD9EBA46-703D-4A64-A9C6-B41E290773D3}">
      <dgm:prSet/>
      <dgm:spPr/>
      <dgm:t>
        <a:bodyPr/>
        <a:lstStyle/>
        <a:p>
          <a:pPr>
            <a:lnSpc>
              <a:spcPct val="100000"/>
            </a:lnSpc>
          </a:pPr>
          <a:endParaRPr lang="en-US"/>
        </a:p>
      </dgm:t>
    </dgm:pt>
    <dgm:pt modelId="{6FF93670-8995-4962-A227-4A2C20A5BFE1}">
      <dgm:prSet/>
      <dgm:spPr/>
      <dgm:t>
        <a:bodyPr/>
        <a:lstStyle/>
        <a:p>
          <a:pPr>
            <a:lnSpc>
              <a:spcPct val="100000"/>
            </a:lnSpc>
          </a:pPr>
          <a:r>
            <a:rPr lang="en-US"/>
            <a:t>Accompany to medical appointments</a:t>
          </a:r>
        </a:p>
      </dgm:t>
    </dgm:pt>
    <dgm:pt modelId="{7CBF64CB-90EF-4057-A8DB-0D222DF733A9}" type="parTrans" cxnId="{1CAC2E0F-F091-4BEC-AE66-245BB794409A}">
      <dgm:prSet/>
      <dgm:spPr/>
      <dgm:t>
        <a:bodyPr/>
        <a:lstStyle/>
        <a:p>
          <a:endParaRPr lang="en-US"/>
        </a:p>
      </dgm:t>
    </dgm:pt>
    <dgm:pt modelId="{36DAE1C7-DAAC-4980-B4C3-AA3A41D6F075}" type="sibTrans" cxnId="{1CAC2E0F-F091-4BEC-AE66-245BB794409A}">
      <dgm:prSet/>
      <dgm:spPr/>
      <dgm:t>
        <a:bodyPr/>
        <a:lstStyle/>
        <a:p>
          <a:endParaRPr lang="en-US"/>
        </a:p>
      </dgm:t>
    </dgm:pt>
    <dgm:pt modelId="{E3B71109-586C-4DEA-8D90-E06B1AD4751C}" type="pres">
      <dgm:prSet presAssocID="{1803A1C9-75E7-47A1-99FA-B915D47E2CBD}" presName="root" presStyleCnt="0">
        <dgm:presLayoutVars>
          <dgm:dir/>
          <dgm:resizeHandles val="exact"/>
        </dgm:presLayoutVars>
      </dgm:prSet>
      <dgm:spPr/>
    </dgm:pt>
    <dgm:pt modelId="{6C1C0A87-3AF5-4DB0-BDBE-7E50F2EC7521}" type="pres">
      <dgm:prSet presAssocID="{1803A1C9-75E7-47A1-99FA-B915D47E2CBD}" presName="container" presStyleCnt="0">
        <dgm:presLayoutVars>
          <dgm:dir/>
          <dgm:resizeHandles val="exact"/>
        </dgm:presLayoutVars>
      </dgm:prSet>
      <dgm:spPr/>
    </dgm:pt>
    <dgm:pt modelId="{2C8943D7-135C-45AB-8618-4ECF6BA1F313}" type="pres">
      <dgm:prSet presAssocID="{2F9C25D2-D3EF-48DB-B443-AF3A25465EF5}" presName="compNode" presStyleCnt="0"/>
      <dgm:spPr/>
    </dgm:pt>
    <dgm:pt modelId="{5BC0D8DD-EB07-4888-8F2E-7CFC424342E7}" type="pres">
      <dgm:prSet presAssocID="{2F9C25D2-D3EF-48DB-B443-AF3A25465EF5}" presName="iconBgRect" presStyleLbl="bgShp" presStyleIdx="0" presStyleCnt="6"/>
      <dgm:spPr/>
    </dgm:pt>
    <dgm:pt modelId="{2DA011A1-5EE6-465C-946A-BEA30ECD310E}" type="pres">
      <dgm:prSet presAssocID="{2F9C25D2-D3EF-48DB-B443-AF3A25465EF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tor"/>
        </a:ext>
      </dgm:extLst>
    </dgm:pt>
    <dgm:pt modelId="{9013524A-B0E9-43B6-B88F-6906B7E096C3}" type="pres">
      <dgm:prSet presAssocID="{2F9C25D2-D3EF-48DB-B443-AF3A25465EF5}" presName="spaceRect" presStyleCnt="0"/>
      <dgm:spPr/>
    </dgm:pt>
    <dgm:pt modelId="{02C8A176-B055-4AFC-AD8D-FDFEE4E52CD5}" type="pres">
      <dgm:prSet presAssocID="{2F9C25D2-D3EF-48DB-B443-AF3A25465EF5}" presName="textRect" presStyleLbl="revTx" presStyleIdx="0" presStyleCnt="6">
        <dgm:presLayoutVars>
          <dgm:chMax val="1"/>
          <dgm:chPref val="1"/>
        </dgm:presLayoutVars>
      </dgm:prSet>
      <dgm:spPr/>
    </dgm:pt>
    <dgm:pt modelId="{A05734CF-8558-4A92-B0FD-A53802F74FD0}" type="pres">
      <dgm:prSet presAssocID="{FA5A3EC6-B71F-4F68-9DF7-B62FEBE50FE5}" presName="sibTrans" presStyleLbl="sibTrans2D1" presStyleIdx="0" presStyleCnt="0"/>
      <dgm:spPr/>
    </dgm:pt>
    <dgm:pt modelId="{F5367375-D8BA-46E0-B8DC-E9DE09ED464E}" type="pres">
      <dgm:prSet presAssocID="{A4315B84-58FA-4943-BF00-5D881B29F489}" presName="compNode" presStyleCnt="0"/>
      <dgm:spPr/>
    </dgm:pt>
    <dgm:pt modelId="{0E825EF9-DB83-4326-8163-F9DB2308233B}" type="pres">
      <dgm:prSet presAssocID="{A4315B84-58FA-4943-BF00-5D881B29F489}" presName="iconBgRect" presStyleLbl="bgShp" presStyleIdx="1" presStyleCnt="6"/>
      <dgm:spPr/>
    </dgm:pt>
    <dgm:pt modelId="{B2880899-231C-4403-B2A4-B569B66D8924}" type="pres">
      <dgm:prSet presAssocID="{A4315B84-58FA-4943-BF00-5D881B29F48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ike"/>
        </a:ext>
      </dgm:extLst>
    </dgm:pt>
    <dgm:pt modelId="{47544CCF-DA54-4874-ADCF-123F7E24F405}" type="pres">
      <dgm:prSet presAssocID="{A4315B84-58FA-4943-BF00-5D881B29F489}" presName="spaceRect" presStyleCnt="0"/>
      <dgm:spPr/>
    </dgm:pt>
    <dgm:pt modelId="{67D9DE49-AE56-466D-BAA9-17140DCCE633}" type="pres">
      <dgm:prSet presAssocID="{A4315B84-58FA-4943-BF00-5D881B29F489}" presName="textRect" presStyleLbl="revTx" presStyleIdx="1" presStyleCnt="6">
        <dgm:presLayoutVars>
          <dgm:chMax val="1"/>
          <dgm:chPref val="1"/>
        </dgm:presLayoutVars>
      </dgm:prSet>
      <dgm:spPr/>
    </dgm:pt>
    <dgm:pt modelId="{C5E4015D-B3BB-4983-A863-59C561DFA415}" type="pres">
      <dgm:prSet presAssocID="{D94EA27C-418D-4235-94DD-D3E405CEF8B8}" presName="sibTrans" presStyleLbl="sibTrans2D1" presStyleIdx="0" presStyleCnt="0"/>
      <dgm:spPr/>
    </dgm:pt>
    <dgm:pt modelId="{1AEA33D4-1BD1-4F31-B5BF-1DCF548B1BFA}" type="pres">
      <dgm:prSet presAssocID="{FAB15B89-F994-4EB5-9299-285B4DCD7F77}" presName="compNode" presStyleCnt="0"/>
      <dgm:spPr/>
    </dgm:pt>
    <dgm:pt modelId="{6821AAD7-68D0-44A5-BBB4-7064845CE237}" type="pres">
      <dgm:prSet presAssocID="{FAB15B89-F994-4EB5-9299-285B4DCD7F77}" presName="iconBgRect" presStyleLbl="bgShp" presStyleIdx="2" presStyleCnt="6"/>
      <dgm:spPr/>
    </dgm:pt>
    <dgm:pt modelId="{1B39D3A1-60B9-494A-8FE9-0038E7493B11}" type="pres">
      <dgm:prSet presAssocID="{FAB15B89-F994-4EB5-9299-285B4DCD7F77}"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owel"/>
        </a:ext>
      </dgm:extLst>
    </dgm:pt>
    <dgm:pt modelId="{DF109F01-B894-42CD-A191-495F9E56E46F}" type="pres">
      <dgm:prSet presAssocID="{FAB15B89-F994-4EB5-9299-285B4DCD7F77}" presName="spaceRect" presStyleCnt="0"/>
      <dgm:spPr/>
    </dgm:pt>
    <dgm:pt modelId="{4C1BD872-5090-4A8D-9AEA-22F68F29194B}" type="pres">
      <dgm:prSet presAssocID="{FAB15B89-F994-4EB5-9299-285B4DCD7F77}" presName="textRect" presStyleLbl="revTx" presStyleIdx="2" presStyleCnt="6">
        <dgm:presLayoutVars>
          <dgm:chMax val="1"/>
          <dgm:chPref val="1"/>
        </dgm:presLayoutVars>
      </dgm:prSet>
      <dgm:spPr/>
    </dgm:pt>
    <dgm:pt modelId="{147EEEDB-FC92-4391-A0B8-CD5B7994AC64}" type="pres">
      <dgm:prSet presAssocID="{7548F6DB-16E4-4D05-8CAD-EF39D62DDF6E}" presName="sibTrans" presStyleLbl="sibTrans2D1" presStyleIdx="0" presStyleCnt="0"/>
      <dgm:spPr/>
    </dgm:pt>
    <dgm:pt modelId="{F19040B2-96C9-4C44-BDE0-ED4EEDEDC424}" type="pres">
      <dgm:prSet presAssocID="{E033C9CD-46A2-45CD-B081-8FC238D580CA}" presName="compNode" presStyleCnt="0"/>
      <dgm:spPr/>
    </dgm:pt>
    <dgm:pt modelId="{A6DBED44-0C41-4811-BD93-A0DDA0AF8A0F}" type="pres">
      <dgm:prSet presAssocID="{E033C9CD-46A2-45CD-B081-8FC238D580CA}" presName="iconBgRect" presStyleLbl="bgShp" presStyleIdx="3" presStyleCnt="6"/>
      <dgm:spPr/>
    </dgm:pt>
    <dgm:pt modelId="{704E9AE2-691F-40AF-B376-CECE26DEE76D}" type="pres">
      <dgm:prSet presAssocID="{E033C9CD-46A2-45CD-B081-8FC238D580CA}"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mark"/>
        </a:ext>
      </dgm:extLst>
    </dgm:pt>
    <dgm:pt modelId="{9B288363-D8D3-4A6A-931D-5FA27F95B663}" type="pres">
      <dgm:prSet presAssocID="{E033C9CD-46A2-45CD-B081-8FC238D580CA}" presName="spaceRect" presStyleCnt="0"/>
      <dgm:spPr/>
    </dgm:pt>
    <dgm:pt modelId="{81E87D62-B434-4B9E-9131-28DAAB54C24C}" type="pres">
      <dgm:prSet presAssocID="{E033C9CD-46A2-45CD-B081-8FC238D580CA}" presName="textRect" presStyleLbl="revTx" presStyleIdx="3" presStyleCnt="6">
        <dgm:presLayoutVars>
          <dgm:chMax val="1"/>
          <dgm:chPref val="1"/>
        </dgm:presLayoutVars>
      </dgm:prSet>
      <dgm:spPr/>
    </dgm:pt>
    <dgm:pt modelId="{C4D1EF60-C99B-401A-BBA0-E2C65C060EDF}" type="pres">
      <dgm:prSet presAssocID="{E740E66D-FF1E-4466-8901-BD4B7636AEB3}" presName="sibTrans" presStyleLbl="sibTrans2D1" presStyleIdx="0" presStyleCnt="0"/>
      <dgm:spPr/>
    </dgm:pt>
    <dgm:pt modelId="{45098232-6E04-424A-BF82-7E66C434D88B}" type="pres">
      <dgm:prSet presAssocID="{D7E7A43F-231C-4C80-9841-B62813249581}" presName="compNode" presStyleCnt="0"/>
      <dgm:spPr/>
    </dgm:pt>
    <dgm:pt modelId="{C7B238F6-0B63-49FD-8FDC-41072661498A}" type="pres">
      <dgm:prSet presAssocID="{D7E7A43F-231C-4C80-9841-B62813249581}" presName="iconBgRect" presStyleLbl="bgShp" presStyleIdx="4" presStyleCnt="6"/>
      <dgm:spPr/>
    </dgm:pt>
    <dgm:pt modelId="{DD43C970-79B3-43FB-B998-E46005A93D19}" type="pres">
      <dgm:prSet presAssocID="{D7E7A43F-231C-4C80-9841-B62813249581}"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at"/>
        </a:ext>
      </dgm:extLst>
    </dgm:pt>
    <dgm:pt modelId="{AA4433DD-21D9-434D-B7BB-544817FACA0D}" type="pres">
      <dgm:prSet presAssocID="{D7E7A43F-231C-4C80-9841-B62813249581}" presName="spaceRect" presStyleCnt="0"/>
      <dgm:spPr/>
    </dgm:pt>
    <dgm:pt modelId="{627C45FE-1C2D-4B30-9378-309E3C70A795}" type="pres">
      <dgm:prSet presAssocID="{D7E7A43F-231C-4C80-9841-B62813249581}" presName="textRect" presStyleLbl="revTx" presStyleIdx="4" presStyleCnt="6">
        <dgm:presLayoutVars>
          <dgm:chMax val="1"/>
          <dgm:chPref val="1"/>
        </dgm:presLayoutVars>
      </dgm:prSet>
      <dgm:spPr/>
    </dgm:pt>
    <dgm:pt modelId="{9F15B763-2B1B-4EC8-A471-FF1D70595E9C}" type="pres">
      <dgm:prSet presAssocID="{7E87F190-2497-444F-8BD6-13A47A05C29E}" presName="sibTrans" presStyleLbl="sibTrans2D1" presStyleIdx="0" presStyleCnt="0"/>
      <dgm:spPr/>
    </dgm:pt>
    <dgm:pt modelId="{A8F27ADA-0615-41AA-8DF2-16D4FE1DD8D2}" type="pres">
      <dgm:prSet presAssocID="{6FF93670-8995-4962-A227-4A2C20A5BFE1}" presName="compNode" presStyleCnt="0"/>
      <dgm:spPr/>
    </dgm:pt>
    <dgm:pt modelId="{68CE9FE4-7969-4D68-8452-56974DCAD9B8}" type="pres">
      <dgm:prSet presAssocID="{6FF93670-8995-4962-A227-4A2C20A5BFE1}" presName="iconBgRect" presStyleLbl="bgShp" presStyleIdx="5" presStyleCnt="6"/>
      <dgm:spPr/>
    </dgm:pt>
    <dgm:pt modelId="{CDD0BA46-9690-4091-B8A0-12AC53865149}" type="pres">
      <dgm:prSet presAssocID="{6FF93670-8995-4962-A227-4A2C20A5BFE1}"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Stethoscope"/>
        </a:ext>
      </dgm:extLst>
    </dgm:pt>
    <dgm:pt modelId="{0A042EEC-CDFB-459E-8AEB-1D76F70D9EB4}" type="pres">
      <dgm:prSet presAssocID="{6FF93670-8995-4962-A227-4A2C20A5BFE1}" presName="spaceRect" presStyleCnt="0"/>
      <dgm:spPr/>
    </dgm:pt>
    <dgm:pt modelId="{EC6A3E93-789A-4E25-A2EC-CFC4C8AE8AE8}" type="pres">
      <dgm:prSet presAssocID="{6FF93670-8995-4962-A227-4A2C20A5BFE1}" presName="textRect" presStyleLbl="revTx" presStyleIdx="5" presStyleCnt="6">
        <dgm:presLayoutVars>
          <dgm:chMax val="1"/>
          <dgm:chPref val="1"/>
        </dgm:presLayoutVars>
      </dgm:prSet>
      <dgm:spPr/>
    </dgm:pt>
  </dgm:ptLst>
  <dgm:cxnLst>
    <dgm:cxn modelId="{84AFFF0C-0BE6-462B-8A74-FEF484F502F5}" type="presOf" srcId="{D94EA27C-418D-4235-94DD-D3E405CEF8B8}" destId="{C5E4015D-B3BB-4983-A863-59C561DFA415}" srcOrd="0" destOrd="0" presId="urn:microsoft.com/office/officeart/2018/2/layout/IconCircleList"/>
    <dgm:cxn modelId="{DBAEC10E-7E5F-4AC6-A570-11FF0CF7F199}" type="presOf" srcId="{E740E66D-FF1E-4466-8901-BD4B7636AEB3}" destId="{C4D1EF60-C99B-401A-BBA0-E2C65C060EDF}" srcOrd="0" destOrd="0" presId="urn:microsoft.com/office/officeart/2018/2/layout/IconCircleList"/>
    <dgm:cxn modelId="{1CAC2E0F-F091-4BEC-AE66-245BB794409A}" srcId="{1803A1C9-75E7-47A1-99FA-B915D47E2CBD}" destId="{6FF93670-8995-4962-A227-4A2C20A5BFE1}" srcOrd="5" destOrd="0" parTransId="{7CBF64CB-90EF-4057-A8DB-0D222DF733A9}" sibTransId="{36DAE1C7-DAAC-4980-B4C3-AA3A41D6F075}"/>
    <dgm:cxn modelId="{535D6915-1FBD-462A-9C15-E3B1D228FB2F}" type="presOf" srcId="{1803A1C9-75E7-47A1-99FA-B915D47E2CBD}" destId="{E3B71109-586C-4DEA-8D90-E06B1AD4751C}" srcOrd="0" destOrd="0" presId="urn:microsoft.com/office/officeart/2018/2/layout/IconCircleList"/>
    <dgm:cxn modelId="{058EC41A-78B7-4CF7-A26D-74B36559A2B0}" srcId="{1803A1C9-75E7-47A1-99FA-B915D47E2CBD}" destId="{FAB15B89-F994-4EB5-9299-285B4DCD7F77}" srcOrd="2" destOrd="0" parTransId="{F811477B-16F7-4846-9CD7-24ACDB3207A5}" sibTransId="{7548F6DB-16E4-4D05-8CAD-EF39D62DDF6E}"/>
    <dgm:cxn modelId="{39A9322E-91EB-4FD0-843F-A34B4568B807}" type="presOf" srcId="{7E87F190-2497-444F-8BD6-13A47A05C29E}" destId="{9F15B763-2B1B-4EC8-A471-FF1D70595E9C}" srcOrd="0" destOrd="0" presId="urn:microsoft.com/office/officeart/2018/2/layout/IconCircleList"/>
    <dgm:cxn modelId="{E5FB3E3F-73EA-44F6-9AAC-C7915EA97860}" type="presOf" srcId="{FA5A3EC6-B71F-4F68-9DF7-B62FEBE50FE5}" destId="{A05734CF-8558-4A92-B0FD-A53802F74FD0}" srcOrd="0" destOrd="0" presId="urn:microsoft.com/office/officeart/2018/2/layout/IconCircleList"/>
    <dgm:cxn modelId="{CD9EBA46-703D-4A64-A9C6-B41E290773D3}" srcId="{1803A1C9-75E7-47A1-99FA-B915D47E2CBD}" destId="{D7E7A43F-231C-4C80-9841-B62813249581}" srcOrd="4" destOrd="0" parTransId="{866BA762-8A39-41B2-BC95-FDD6D766D60A}" sibTransId="{7E87F190-2497-444F-8BD6-13A47A05C29E}"/>
    <dgm:cxn modelId="{C2F0034F-B478-4483-B932-CADF46FB4F92}" srcId="{1803A1C9-75E7-47A1-99FA-B915D47E2CBD}" destId="{E033C9CD-46A2-45CD-B081-8FC238D580CA}" srcOrd="3" destOrd="0" parTransId="{81379750-79FD-409E-B7E9-1EBC112AD0C7}" sibTransId="{E740E66D-FF1E-4466-8901-BD4B7636AEB3}"/>
    <dgm:cxn modelId="{851A4F73-8485-44B3-B695-61C99244DF87}" type="presOf" srcId="{6FF93670-8995-4962-A227-4A2C20A5BFE1}" destId="{EC6A3E93-789A-4E25-A2EC-CFC4C8AE8AE8}" srcOrd="0" destOrd="0" presId="urn:microsoft.com/office/officeart/2018/2/layout/IconCircleList"/>
    <dgm:cxn modelId="{33EA7781-564F-4A14-8C1F-4385704D93BB}" srcId="{1803A1C9-75E7-47A1-99FA-B915D47E2CBD}" destId="{A4315B84-58FA-4943-BF00-5D881B29F489}" srcOrd="1" destOrd="0" parTransId="{D8B0D123-7660-46E4-83C8-44E3D9ED51E3}" sibTransId="{D94EA27C-418D-4235-94DD-D3E405CEF8B8}"/>
    <dgm:cxn modelId="{B82A0E8C-44D3-4856-8D25-774400FADD99}" type="presOf" srcId="{E033C9CD-46A2-45CD-B081-8FC238D580CA}" destId="{81E87D62-B434-4B9E-9131-28DAAB54C24C}" srcOrd="0" destOrd="0" presId="urn:microsoft.com/office/officeart/2018/2/layout/IconCircleList"/>
    <dgm:cxn modelId="{E4E32E9D-2040-4A90-BAA2-B1D6A14F28C6}" type="presOf" srcId="{A4315B84-58FA-4943-BF00-5D881B29F489}" destId="{67D9DE49-AE56-466D-BAA9-17140DCCE633}" srcOrd="0" destOrd="0" presId="urn:microsoft.com/office/officeart/2018/2/layout/IconCircleList"/>
    <dgm:cxn modelId="{961BB3AB-0DB0-41CB-AC04-D0D7FB780E51}" type="presOf" srcId="{D7E7A43F-231C-4C80-9841-B62813249581}" destId="{627C45FE-1C2D-4B30-9378-309E3C70A795}" srcOrd="0" destOrd="0" presId="urn:microsoft.com/office/officeart/2018/2/layout/IconCircleList"/>
    <dgm:cxn modelId="{11C21EC4-1464-4366-B458-0E8881034527}" type="presOf" srcId="{7548F6DB-16E4-4D05-8CAD-EF39D62DDF6E}" destId="{147EEEDB-FC92-4391-A0B8-CD5B7994AC64}" srcOrd="0" destOrd="0" presId="urn:microsoft.com/office/officeart/2018/2/layout/IconCircleList"/>
    <dgm:cxn modelId="{1A6FBADB-E4DC-4298-8FD4-F5ECC177ADD6}" type="presOf" srcId="{FAB15B89-F994-4EB5-9299-285B4DCD7F77}" destId="{4C1BD872-5090-4A8D-9AEA-22F68F29194B}" srcOrd="0" destOrd="0" presId="urn:microsoft.com/office/officeart/2018/2/layout/IconCircleList"/>
    <dgm:cxn modelId="{E6B16AE4-D37D-46B6-AA90-4024194029A3}" srcId="{1803A1C9-75E7-47A1-99FA-B915D47E2CBD}" destId="{2F9C25D2-D3EF-48DB-B443-AF3A25465EF5}" srcOrd="0" destOrd="0" parTransId="{D4B0A195-9D6C-470F-A9C6-F330F6755EFF}" sibTransId="{FA5A3EC6-B71F-4F68-9DF7-B62FEBE50FE5}"/>
    <dgm:cxn modelId="{5A08C5EE-49A8-4EB4-A57F-798510BF4808}" type="presOf" srcId="{2F9C25D2-D3EF-48DB-B443-AF3A25465EF5}" destId="{02C8A176-B055-4AFC-AD8D-FDFEE4E52CD5}" srcOrd="0" destOrd="0" presId="urn:microsoft.com/office/officeart/2018/2/layout/IconCircleList"/>
    <dgm:cxn modelId="{8D352E7E-C6FA-4FB1-8463-8532FC35E11C}" type="presParOf" srcId="{E3B71109-586C-4DEA-8D90-E06B1AD4751C}" destId="{6C1C0A87-3AF5-4DB0-BDBE-7E50F2EC7521}" srcOrd="0" destOrd="0" presId="urn:microsoft.com/office/officeart/2018/2/layout/IconCircleList"/>
    <dgm:cxn modelId="{358FAD32-0C46-4977-BB9A-2EFA72663B7F}" type="presParOf" srcId="{6C1C0A87-3AF5-4DB0-BDBE-7E50F2EC7521}" destId="{2C8943D7-135C-45AB-8618-4ECF6BA1F313}" srcOrd="0" destOrd="0" presId="urn:microsoft.com/office/officeart/2018/2/layout/IconCircleList"/>
    <dgm:cxn modelId="{97E95DA0-519F-42FE-BBB7-8E1CE2EC70BE}" type="presParOf" srcId="{2C8943D7-135C-45AB-8618-4ECF6BA1F313}" destId="{5BC0D8DD-EB07-4888-8F2E-7CFC424342E7}" srcOrd="0" destOrd="0" presId="urn:microsoft.com/office/officeart/2018/2/layout/IconCircleList"/>
    <dgm:cxn modelId="{8F6E6A83-AB8E-4474-842F-16C135D492E6}" type="presParOf" srcId="{2C8943D7-135C-45AB-8618-4ECF6BA1F313}" destId="{2DA011A1-5EE6-465C-946A-BEA30ECD310E}" srcOrd="1" destOrd="0" presId="urn:microsoft.com/office/officeart/2018/2/layout/IconCircleList"/>
    <dgm:cxn modelId="{CE778917-521C-4DF7-9D21-B334276A0DDE}" type="presParOf" srcId="{2C8943D7-135C-45AB-8618-4ECF6BA1F313}" destId="{9013524A-B0E9-43B6-B88F-6906B7E096C3}" srcOrd="2" destOrd="0" presId="urn:microsoft.com/office/officeart/2018/2/layout/IconCircleList"/>
    <dgm:cxn modelId="{E3272880-F399-47FC-A252-BF42A9EFC4D9}" type="presParOf" srcId="{2C8943D7-135C-45AB-8618-4ECF6BA1F313}" destId="{02C8A176-B055-4AFC-AD8D-FDFEE4E52CD5}" srcOrd="3" destOrd="0" presId="urn:microsoft.com/office/officeart/2018/2/layout/IconCircleList"/>
    <dgm:cxn modelId="{66AE9768-9B3B-4EAC-BF29-77EE2BB75AA7}" type="presParOf" srcId="{6C1C0A87-3AF5-4DB0-BDBE-7E50F2EC7521}" destId="{A05734CF-8558-4A92-B0FD-A53802F74FD0}" srcOrd="1" destOrd="0" presId="urn:microsoft.com/office/officeart/2018/2/layout/IconCircleList"/>
    <dgm:cxn modelId="{69608B94-1F0B-4C90-B2BA-AD21CA48E5A1}" type="presParOf" srcId="{6C1C0A87-3AF5-4DB0-BDBE-7E50F2EC7521}" destId="{F5367375-D8BA-46E0-B8DC-E9DE09ED464E}" srcOrd="2" destOrd="0" presId="urn:microsoft.com/office/officeart/2018/2/layout/IconCircleList"/>
    <dgm:cxn modelId="{298F9FCF-CF9F-428D-A24F-683C0FD7E8E6}" type="presParOf" srcId="{F5367375-D8BA-46E0-B8DC-E9DE09ED464E}" destId="{0E825EF9-DB83-4326-8163-F9DB2308233B}" srcOrd="0" destOrd="0" presId="urn:microsoft.com/office/officeart/2018/2/layout/IconCircleList"/>
    <dgm:cxn modelId="{49B6EE56-B226-4CCE-BC59-FE32C28A6067}" type="presParOf" srcId="{F5367375-D8BA-46E0-B8DC-E9DE09ED464E}" destId="{B2880899-231C-4403-B2A4-B569B66D8924}" srcOrd="1" destOrd="0" presId="urn:microsoft.com/office/officeart/2018/2/layout/IconCircleList"/>
    <dgm:cxn modelId="{1280F10B-8847-4C9B-B7E6-7026D4277F30}" type="presParOf" srcId="{F5367375-D8BA-46E0-B8DC-E9DE09ED464E}" destId="{47544CCF-DA54-4874-ADCF-123F7E24F405}" srcOrd="2" destOrd="0" presId="urn:microsoft.com/office/officeart/2018/2/layout/IconCircleList"/>
    <dgm:cxn modelId="{CBFBC398-2877-4200-BB4C-ECF6D82C854E}" type="presParOf" srcId="{F5367375-D8BA-46E0-B8DC-E9DE09ED464E}" destId="{67D9DE49-AE56-466D-BAA9-17140DCCE633}" srcOrd="3" destOrd="0" presId="urn:microsoft.com/office/officeart/2018/2/layout/IconCircleList"/>
    <dgm:cxn modelId="{2140E1EC-1F0E-4D66-99C9-05086D0A5C59}" type="presParOf" srcId="{6C1C0A87-3AF5-4DB0-BDBE-7E50F2EC7521}" destId="{C5E4015D-B3BB-4983-A863-59C561DFA415}" srcOrd="3" destOrd="0" presId="urn:microsoft.com/office/officeart/2018/2/layout/IconCircleList"/>
    <dgm:cxn modelId="{998E648A-3791-4FB6-BDF4-AD515058234D}" type="presParOf" srcId="{6C1C0A87-3AF5-4DB0-BDBE-7E50F2EC7521}" destId="{1AEA33D4-1BD1-4F31-B5BF-1DCF548B1BFA}" srcOrd="4" destOrd="0" presId="urn:microsoft.com/office/officeart/2018/2/layout/IconCircleList"/>
    <dgm:cxn modelId="{CFBEAA46-CA14-43BD-96AD-BFE2129E49B9}" type="presParOf" srcId="{1AEA33D4-1BD1-4F31-B5BF-1DCF548B1BFA}" destId="{6821AAD7-68D0-44A5-BBB4-7064845CE237}" srcOrd="0" destOrd="0" presId="urn:microsoft.com/office/officeart/2018/2/layout/IconCircleList"/>
    <dgm:cxn modelId="{DE3282A8-BE82-404E-923E-7A278EC5446E}" type="presParOf" srcId="{1AEA33D4-1BD1-4F31-B5BF-1DCF548B1BFA}" destId="{1B39D3A1-60B9-494A-8FE9-0038E7493B11}" srcOrd="1" destOrd="0" presId="urn:microsoft.com/office/officeart/2018/2/layout/IconCircleList"/>
    <dgm:cxn modelId="{FA9E47CD-27DF-4A29-AC50-7FAE3EB06425}" type="presParOf" srcId="{1AEA33D4-1BD1-4F31-B5BF-1DCF548B1BFA}" destId="{DF109F01-B894-42CD-A191-495F9E56E46F}" srcOrd="2" destOrd="0" presId="urn:microsoft.com/office/officeart/2018/2/layout/IconCircleList"/>
    <dgm:cxn modelId="{E92A3C71-BCC1-4587-A78E-5631B29B421B}" type="presParOf" srcId="{1AEA33D4-1BD1-4F31-B5BF-1DCF548B1BFA}" destId="{4C1BD872-5090-4A8D-9AEA-22F68F29194B}" srcOrd="3" destOrd="0" presId="urn:microsoft.com/office/officeart/2018/2/layout/IconCircleList"/>
    <dgm:cxn modelId="{3931F579-7436-471E-8186-49FF21A242E7}" type="presParOf" srcId="{6C1C0A87-3AF5-4DB0-BDBE-7E50F2EC7521}" destId="{147EEEDB-FC92-4391-A0B8-CD5B7994AC64}" srcOrd="5" destOrd="0" presId="urn:microsoft.com/office/officeart/2018/2/layout/IconCircleList"/>
    <dgm:cxn modelId="{2B2A7628-B494-4D97-B86A-1BF59C5F2111}" type="presParOf" srcId="{6C1C0A87-3AF5-4DB0-BDBE-7E50F2EC7521}" destId="{F19040B2-96C9-4C44-BDE0-ED4EEDEDC424}" srcOrd="6" destOrd="0" presId="urn:microsoft.com/office/officeart/2018/2/layout/IconCircleList"/>
    <dgm:cxn modelId="{5E9E90A1-8B19-4056-A76D-6FFB44BDB704}" type="presParOf" srcId="{F19040B2-96C9-4C44-BDE0-ED4EEDEDC424}" destId="{A6DBED44-0C41-4811-BD93-A0DDA0AF8A0F}" srcOrd="0" destOrd="0" presId="urn:microsoft.com/office/officeart/2018/2/layout/IconCircleList"/>
    <dgm:cxn modelId="{B3BA2953-AEED-4B81-8BAA-4C6B03B00018}" type="presParOf" srcId="{F19040B2-96C9-4C44-BDE0-ED4EEDEDC424}" destId="{704E9AE2-691F-40AF-B376-CECE26DEE76D}" srcOrd="1" destOrd="0" presId="urn:microsoft.com/office/officeart/2018/2/layout/IconCircleList"/>
    <dgm:cxn modelId="{AF72F5D4-FBEE-4C8E-9FF8-B47E8ED9673A}" type="presParOf" srcId="{F19040B2-96C9-4C44-BDE0-ED4EEDEDC424}" destId="{9B288363-D8D3-4A6A-931D-5FA27F95B663}" srcOrd="2" destOrd="0" presId="urn:microsoft.com/office/officeart/2018/2/layout/IconCircleList"/>
    <dgm:cxn modelId="{01FC27DF-CBC4-40BD-9286-EF277D42A2AF}" type="presParOf" srcId="{F19040B2-96C9-4C44-BDE0-ED4EEDEDC424}" destId="{81E87D62-B434-4B9E-9131-28DAAB54C24C}" srcOrd="3" destOrd="0" presId="urn:microsoft.com/office/officeart/2018/2/layout/IconCircleList"/>
    <dgm:cxn modelId="{8DECFE71-39D1-4368-A78B-560000854179}" type="presParOf" srcId="{6C1C0A87-3AF5-4DB0-BDBE-7E50F2EC7521}" destId="{C4D1EF60-C99B-401A-BBA0-E2C65C060EDF}" srcOrd="7" destOrd="0" presId="urn:microsoft.com/office/officeart/2018/2/layout/IconCircleList"/>
    <dgm:cxn modelId="{2B1EB8AC-BC20-4F38-B0D1-B0315E0F453B}" type="presParOf" srcId="{6C1C0A87-3AF5-4DB0-BDBE-7E50F2EC7521}" destId="{45098232-6E04-424A-BF82-7E66C434D88B}" srcOrd="8" destOrd="0" presId="urn:microsoft.com/office/officeart/2018/2/layout/IconCircleList"/>
    <dgm:cxn modelId="{EAFE35B9-59CE-4B04-A303-54FB7EF0FE2E}" type="presParOf" srcId="{45098232-6E04-424A-BF82-7E66C434D88B}" destId="{C7B238F6-0B63-49FD-8FDC-41072661498A}" srcOrd="0" destOrd="0" presId="urn:microsoft.com/office/officeart/2018/2/layout/IconCircleList"/>
    <dgm:cxn modelId="{228746D7-8199-4688-88D3-85F205C74A27}" type="presParOf" srcId="{45098232-6E04-424A-BF82-7E66C434D88B}" destId="{DD43C970-79B3-43FB-B998-E46005A93D19}" srcOrd="1" destOrd="0" presId="urn:microsoft.com/office/officeart/2018/2/layout/IconCircleList"/>
    <dgm:cxn modelId="{5EAAE6D8-85CC-4200-876C-3B4F9AB82075}" type="presParOf" srcId="{45098232-6E04-424A-BF82-7E66C434D88B}" destId="{AA4433DD-21D9-434D-B7BB-544817FACA0D}" srcOrd="2" destOrd="0" presId="urn:microsoft.com/office/officeart/2018/2/layout/IconCircleList"/>
    <dgm:cxn modelId="{2E329ED4-1BC5-40B0-A767-AC7DE292050F}" type="presParOf" srcId="{45098232-6E04-424A-BF82-7E66C434D88B}" destId="{627C45FE-1C2D-4B30-9378-309E3C70A795}" srcOrd="3" destOrd="0" presId="urn:microsoft.com/office/officeart/2018/2/layout/IconCircleList"/>
    <dgm:cxn modelId="{A2323E12-7FB7-4D71-BE69-5C5E2705BB9F}" type="presParOf" srcId="{6C1C0A87-3AF5-4DB0-BDBE-7E50F2EC7521}" destId="{9F15B763-2B1B-4EC8-A471-FF1D70595E9C}" srcOrd="9" destOrd="0" presId="urn:microsoft.com/office/officeart/2018/2/layout/IconCircleList"/>
    <dgm:cxn modelId="{0E2A77D7-1E12-4E75-871D-4025E2B756B0}" type="presParOf" srcId="{6C1C0A87-3AF5-4DB0-BDBE-7E50F2EC7521}" destId="{A8F27ADA-0615-41AA-8DF2-16D4FE1DD8D2}" srcOrd="10" destOrd="0" presId="urn:microsoft.com/office/officeart/2018/2/layout/IconCircleList"/>
    <dgm:cxn modelId="{BBC02D6E-7FFA-4A31-B07E-32E31D0E5163}" type="presParOf" srcId="{A8F27ADA-0615-41AA-8DF2-16D4FE1DD8D2}" destId="{68CE9FE4-7969-4D68-8452-56974DCAD9B8}" srcOrd="0" destOrd="0" presId="urn:microsoft.com/office/officeart/2018/2/layout/IconCircleList"/>
    <dgm:cxn modelId="{FFDAB3EC-66F9-4E5E-A77E-AC327250D2CF}" type="presParOf" srcId="{A8F27ADA-0615-41AA-8DF2-16D4FE1DD8D2}" destId="{CDD0BA46-9690-4091-B8A0-12AC53865149}" srcOrd="1" destOrd="0" presId="urn:microsoft.com/office/officeart/2018/2/layout/IconCircleList"/>
    <dgm:cxn modelId="{20BFECAD-2736-4300-A228-19FC918ED2A0}" type="presParOf" srcId="{A8F27ADA-0615-41AA-8DF2-16D4FE1DD8D2}" destId="{0A042EEC-CDFB-459E-8AEB-1D76F70D9EB4}" srcOrd="2" destOrd="0" presId="urn:microsoft.com/office/officeart/2018/2/layout/IconCircleList"/>
    <dgm:cxn modelId="{E81D44D0-7F4A-4DE1-9137-DF37CF6F49F1}" type="presParOf" srcId="{A8F27ADA-0615-41AA-8DF2-16D4FE1DD8D2}" destId="{EC6A3E93-789A-4E25-A2EC-CFC4C8AE8AE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085BFF-50DE-4802-AB3A-288224F11DFB}">
      <dsp:nvSpPr>
        <dsp:cNvPr id="0" name=""/>
        <dsp:cNvSpPr/>
      </dsp:nvSpPr>
      <dsp:spPr>
        <a:xfrm>
          <a:off x="0" y="430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E23786-CC7C-46D6-A495-07D3443B693A}">
      <dsp:nvSpPr>
        <dsp:cNvPr id="0" name=""/>
        <dsp:cNvSpPr/>
      </dsp:nvSpPr>
      <dsp:spPr>
        <a:xfrm>
          <a:off x="277554" y="210753"/>
          <a:ext cx="504644" cy="504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4D1508-EB10-4E9C-9920-BB0E1B00B794}">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Recovery</a:t>
          </a:r>
        </a:p>
      </dsp:txBody>
      <dsp:txXfrm>
        <a:off x="1059754" y="4307"/>
        <a:ext cx="5304469" cy="917536"/>
      </dsp:txXfrm>
    </dsp:sp>
    <dsp:sp modelId="{75455161-DBEA-4EBD-8C92-05E04B05228F}">
      <dsp:nvSpPr>
        <dsp:cNvPr id="0" name=""/>
        <dsp:cNvSpPr/>
      </dsp:nvSpPr>
      <dsp:spPr>
        <a:xfrm>
          <a:off x="0" y="115122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58B489-FDFE-4C40-BD8F-831EEDDDB2BE}">
      <dsp:nvSpPr>
        <dsp:cNvPr id="0" name=""/>
        <dsp:cNvSpPr/>
      </dsp:nvSpPr>
      <dsp:spPr>
        <a:xfrm>
          <a:off x="277554" y="1357673"/>
          <a:ext cx="504644" cy="504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9E650C-B878-41CE-A9EC-404235048F4D}">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Prevention</a:t>
          </a:r>
        </a:p>
      </dsp:txBody>
      <dsp:txXfrm>
        <a:off x="1059754" y="1151227"/>
        <a:ext cx="5304469" cy="917536"/>
      </dsp:txXfrm>
    </dsp:sp>
    <dsp:sp modelId="{7AB173EA-8E06-4960-BF99-357C9738C3DF}">
      <dsp:nvSpPr>
        <dsp:cNvPr id="0" name=""/>
        <dsp:cNvSpPr/>
      </dsp:nvSpPr>
      <dsp:spPr>
        <a:xfrm>
          <a:off x="0" y="229814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DB334A-180E-4544-BACF-1CDA5459896B}">
      <dsp:nvSpPr>
        <dsp:cNvPr id="0" name=""/>
        <dsp:cNvSpPr/>
      </dsp:nvSpPr>
      <dsp:spPr>
        <a:xfrm>
          <a:off x="277554" y="2504593"/>
          <a:ext cx="504644" cy="504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B1ACAE-B1CF-4261-96E3-11CE7A22D450}">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Restorative</a:t>
          </a:r>
        </a:p>
      </dsp:txBody>
      <dsp:txXfrm>
        <a:off x="1059754" y="2298147"/>
        <a:ext cx="5304469" cy="917536"/>
      </dsp:txXfrm>
    </dsp:sp>
    <dsp:sp modelId="{DE9A199A-6EA6-47F4-B122-2E08E92B6FC4}">
      <dsp:nvSpPr>
        <dsp:cNvPr id="0" name=""/>
        <dsp:cNvSpPr/>
      </dsp:nvSpPr>
      <dsp:spPr>
        <a:xfrm>
          <a:off x="0" y="344506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60475C-C180-491D-9BE5-1CD2F7D22F7A}">
      <dsp:nvSpPr>
        <dsp:cNvPr id="0" name=""/>
        <dsp:cNvSpPr/>
      </dsp:nvSpPr>
      <dsp:spPr>
        <a:xfrm>
          <a:off x="277554" y="3651513"/>
          <a:ext cx="504644" cy="504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69B11E-53AD-420E-9B61-16D21AA4DAFF}">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Supportive services</a:t>
          </a:r>
        </a:p>
      </dsp:txBody>
      <dsp:txXfrm>
        <a:off x="1059754" y="3445068"/>
        <a:ext cx="5304469" cy="917536"/>
      </dsp:txXfrm>
    </dsp:sp>
    <dsp:sp modelId="{ECFFC77A-BEBF-473A-BC1D-C99CA71FAE89}">
      <dsp:nvSpPr>
        <dsp:cNvPr id="0" name=""/>
        <dsp:cNvSpPr/>
      </dsp:nvSpPr>
      <dsp:spPr>
        <a:xfrm>
          <a:off x="0" y="459198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DEDFCD-59EC-4B6B-B321-93B699FADECE}">
      <dsp:nvSpPr>
        <dsp:cNvPr id="0" name=""/>
        <dsp:cNvSpPr/>
      </dsp:nvSpPr>
      <dsp:spPr>
        <a:xfrm>
          <a:off x="277554" y="4798433"/>
          <a:ext cx="504644" cy="504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64365D-8CC3-44D4-862D-95E1078193E9}">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Enhance quality of life</a:t>
          </a:r>
        </a:p>
      </dsp:txBody>
      <dsp:txXfrm>
        <a:off x="1059754" y="4591988"/>
        <a:ext cx="5304469" cy="917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0D8DD-EB07-4888-8F2E-7CFC424342E7}">
      <dsp:nvSpPr>
        <dsp:cNvPr id="0" name=""/>
        <dsp:cNvSpPr/>
      </dsp:nvSpPr>
      <dsp:spPr>
        <a:xfrm>
          <a:off x="45669" y="431674"/>
          <a:ext cx="712417" cy="7124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A011A1-5EE6-465C-946A-BEA30ECD310E}">
      <dsp:nvSpPr>
        <dsp:cNvPr id="0" name=""/>
        <dsp:cNvSpPr/>
      </dsp:nvSpPr>
      <dsp:spPr>
        <a:xfrm>
          <a:off x="195276" y="581281"/>
          <a:ext cx="413202" cy="4132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C8A176-B055-4AFC-AD8D-FDFEE4E52CD5}">
      <dsp:nvSpPr>
        <dsp:cNvPr id="0" name=""/>
        <dsp:cNvSpPr/>
      </dsp:nvSpPr>
      <dsp:spPr>
        <a:xfrm>
          <a:off x="910747" y="431674"/>
          <a:ext cx="1679270" cy="712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dirty="0"/>
            <a:t>Nursing – health assessment,  simple wound care, medication management, and assist with medical equipment</a:t>
          </a:r>
        </a:p>
      </dsp:txBody>
      <dsp:txXfrm>
        <a:off x="910747" y="431674"/>
        <a:ext cx="1679270" cy="712417"/>
      </dsp:txXfrm>
    </dsp:sp>
    <dsp:sp modelId="{0E825EF9-DB83-4326-8163-F9DB2308233B}">
      <dsp:nvSpPr>
        <dsp:cNvPr id="0" name=""/>
        <dsp:cNvSpPr/>
      </dsp:nvSpPr>
      <dsp:spPr>
        <a:xfrm>
          <a:off x="2882618" y="431674"/>
          <a:ext cx="712417" cy="7124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880899-231C-4403-B2A4-B569B66D8924}">
      <dsp:nvSpPr>
        <dsp:cNvPr id="0" name=""/>
        <dsp:cNvSpPr/>
      </dsp:nvSpPr>
      <dsp:spPr>
        <a:xfrm>
          <a:off x="3032226" y="581281"/>
          <a:ext cx="413202" cy="4132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9DE49-AE56-466D-BAA9-17140DCCE633}">
      <dsp:nvSpPr>
        <dsp:cNvPr id="0" name=""/>
        <dsp:cNvSpPr/>
      </dsp:nvSpPr>
      <dsp:spPr>
        <a:xfrm>
          <a:off x="3747697" y="431674"/>
          <a:ext cx="1679270" cy="712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Therapy – safety evaluation, balance and equipment evaluation; follow–up treatment plans/exercise plan after insurance exhausted</a:t>
          </a:r>
        </a:p>
      </dsp:txBody>
      <dsp:txXfrm>
        <a:off x="3747697" y="431674"/>
        <a:ext cx="1679270" cy="712417"/>
      </dsp:txXfrm>
    </dsp:sp>
    <dsp:sp modelId="{6821AAD7-68D0-44A5-BBB4-7064845CE237}">
      <dsp:nvSpPr>
        <dsp:cNvPr id="0" name=""/>
        <dsp:cNvSpPr/>
      </dsp:nvSpPr>
      <dsp:spPr>
        <a:xfrm>
          <a:off x="5719567" y="431674"/>
          <a:ext cx="712417" cy="7124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39D3A1-60B9-494A-8FE9-0038E7493B11}">
      <dsp:nvSpPr>
        <dsp:cNvPr id="0" name=""/>
        <dsp:cNvSpPr/>
      </dsp:nvSpPr>
      <dsp:spPr>
        <a:xfrm>
          <a:off x="5869175" y="581281"/>
          <a:ext cx="413202" cy="4132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1BD872-5090-4A8D-9AEA-22F68F29194B}">
      <dsp:nvSpPr>
        <dsp:cNvPr id="0" name=""/>
        <dsp:cNvSpPr/>
      </dsp:nvSpPr>
      <dsp:spPr>
        <a:xfrm>
          <a:off x="6584646" y="431674"/>
          <a:ext cx="1679270" cy="712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Home Health Aide – personal care, bed changing for those no longer capable of completing the task, assist with compression stockings, laundry, and light meal prep</a:t>
          </a:r>
        </a:p>
      </dsp:txBody>
      <dsp:txXfrm>
        <a:off x="6584646" y="431674"/>
        <a:ext cx="1679270" cy="712417"/>
      </dsp:txXfrm>
    </dsp:sp>
    <dsp:sp modelId="{A6DBED44-0C41-4811-BD93-A0DDA0AF8A0F}">
      <dsp:nvSpPr>
        <dsp:cNvPr id="0" name=""/>
        <dsp:cNvSpPr/>
      </dsp:nvSpPr>
      <dsp:spPr>
        <a:xfrm>
          <a:off x="45669" y="1612756"/>
          <a:ext cx="712417" cy="7124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4E9AE2-691F-40AF-B376-CECE26DEE76D}">
      <dsp:nvSpPr>
        <dsp:cNvPr id="0" name=""/>
        <dsp:cNvSpPr/>
      </dsp:nvSpPr>
      <dsp:spPr>
        <a:xfrm>
          <a:off x="195276" y="1762363"/>
          <a:ext cx="413202" cy="4132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E87D62-B434-4B9E-9131-28DAAB54C24C}">
      <dsp:nvSpPr>
        <dsp:cNvPr id="0" name=""/>
        <dsp:cNvSpPr/>
      </dsp:nvSpPr>
      <dsp:spPr>
        <a:xfrm>
          <a:off x="910747" y="1612756"/>
          <a:ext cx="1679270" cy="712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Registered Dietitian </a:t>
          </a:r>
        </a:p>
      </dsp:txBody>
      <dsp:txXfrm>
        <a:off x="910747" y="1612756"/>
        <a:ext cx="1679270" cy="712417"/>
      </dsp:txXfrm>
    </dsp:sp>
    <dsp:sp modelId="{C7B238F6-0B63-49FD-8FDC-41072661498A}">
      <dsp:nvSpPr>
        <dsp:cNvPr id="0" name=""/>
        <dsp:cNvSpPr/>
      </dsp:nvSpPr>
      <dsp:spPr>
        <a:xfrm>
          <a:off x="2882618" y="1612756"/>
          <a:ext cx="712417" cy="7124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43C970-79B3-43FB-B998-E46005A93D19}">
      <dsp:nvSpPr>
        <dsp:cNvPr id="0" name=""/>
        <dsp:cNvSpPr/>
      </dsp:nvSpPr>
      <dsp:spPr>
        <a:xfrm>
          <a:off x="3032226" y="1762363"/>
          <a:ext cx="413202" cy="4132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7C45FE-1C2D-4B30-9378-309E3C70A795}">
      <dsp:nvSpPr>
        <dsp:cNvPr id="0" name=""/>
        <dsp:cNvSpPr/>
      </dsp:nvSpPr>
      <dsp:spPr>
        <a:xfrm>
          <a:off x="3747697" y="1612756"/>
          <a:ext cx="1679270" cy="712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Home organization, Pet Care (call for details)</a:t>
          </a:r>
        </a:p>
      </dsp:txBody>
      <dsp:txXfrm>
        <a:off x="3747697" y="1612756"/>
        <a:ext cx="1679270" cy="712417"/>
      </dsp:txXfrm>
    </dsp:sp>
    <dsp:sp modelId="{68CE9FE4-7969-4D68-8452-56974DCAD9B8}">
      <dsp:nvSpPr>
        <dsp:cNvPr id="0" name=""/>
        <dsp:cNvSpPr/>
      </dsp:nvSpPr>
      <dsp:spPr>
        <a:xfrm>
          <a:off x="5719567" y="1612756"/>
          <a:ext cx="712417" cy="7124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D0BA46-9690-4091-B8A0-12AC53865149}">
      <dsp:nvSpPr>
        <dsp:cNvPr id="0" name=""/>
        <dsp:cNvSpPr/>
      </dsp:nvSpPr>
      <dsp:spPr>
        <a:xfrm>
          <a:off x="5869175" y="1762363"/>
          <a:ext cx="413202" cy="4132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6A3E93-789A-4E25-A2EC-CFC4C8AE8AE8}">
      <dsp:nvSpPr>
        <dsp:cNvPr id="0" name=""/>
        <dsp:cNvSpPr/>
      </dsp:nvSpPr>
      <dsp:spPr>
        <a:xfrm>
          <a:off x="6584646" y="1612756"/>
          <a:ext cx="1679270" cy="712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Accompany to medical appointments</a:t>
          </a:r>
        </a:p>
      </dsp:txBody>
      <dsp:txXfrm>
        <a:off x="6584646" y="1612756"/>
        <a:ext cx="1679270" cy="71241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F5E3739-49E3-47FE-A918-081EDB7143C1}" type="datetimeFigureOut">
              <a:rPr lang="en-US" smtClean="0"/>
              <a:t>6/3/2025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50FCE1A7-B0BE-49B3-B2DA-4438561485F1}" type="slidenum">
              <a:rPr lang="en-US" smtClean="0"/>
              <a:t>‹#›</a:t>
            </a:fld>
            <a:endParaRPr lang="en-US"/>
          </a:p>
        </p:txBody>
      </p:sp>
    </p:spTree>
    <p:extLst>
      <p:ext uri="{BB962C8B-B14F-4D97-AF65-F5344CB8AC3E}">
        <p14:creationId xmlns:p14="http://schemas.microsoft.com/office/powerpoint/2010/main" val="1548799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50FCE1A7-B0BE-49B3-B2DA-4438561485F1}" type="slidenum">
              <a:rPr lang="en-US" smtClean="0"/>
              <a:t>3</a:t>
            </a:fld>
            <a:endParaRPr lang="en-US"/>
          </a:p>
        </p:txBody>
      </p:sp>
    </p:spTree>
    <p:extLst>
      <p:ext uri="{BB962C8B-B14F-4D97-AF65-F5344CB8AC3E}">
        <p14:creationId xmlns:p14="http://schemas.microsoft.com/office/powerpoint/2010/main" val="2034911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E1509-E0ED-4A36-8F58-6027658D13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99CD8D-ED44-499B-8222-BF9979DF78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4E7EC5-2201-4F10-8087-18A9B9A7BA46}"/>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5" name="Footer Placeholder 4">
            <a:extLst>
              <a:ext uri="{FF2B5EF4-FFF2-40B4-BE49-F238E27FC236}">
                <a16:creationId xmlns:a16="http://schemas.microsoft.com/office/drawing/2014/main" id="{9DA00294-8BA1-40F9-BFE9-5394285B0D7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F5F312-3AB6-49A6-88DC-1512A31E70D1}"/>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1868800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65C9-E5DF-4E35-A8C3-9187324243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6B4404-02AC-41FF-8978-2A9BA48771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0E2191-87B8-4D33-8B64-974B64CA9137}"/>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5" name="Footer Placeholder 4">
            <a:extLst>
              <a:ext uri="{FF2B5EF4-FFF2-40B4-BE49-F238E27FC236}">
                <a16:creationId xmlns:a16="http://schemas.microsoft.com/office/drawing/2014/main" id="{4F8157AF-8E97-4344-B40C-5ACCB48C38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3E32F5-B490-45A3-BCC5-19F4EF3651BF}"/>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3175119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CBFC7-230F-49AF-B565-3F356B7B9C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1FA85C-5496-48BD-A4DA-01111076BE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2C909C-779C-4FDA-8495-D9554A2EB1DC}"/>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5" name="Footer Placeholder 4">
            <a:extLst>
              <a:ext uri="{FF2B5EF4-FFF2-40B4-BE49-F238E27FC236}">
                <a16:creationId xmlns:a16="http://schemas.microsoft.com/office/drawing/2014/main" id="{AD9C69FC-C5F4-4142-8913-785CD8A572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F439E7-824C-4B25-A64C-BCE606BF0A85}"/>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688874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9C3EE-B863-4890-958D-1FBDA82844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9F097C-3DA6-44A1-94E9-A339A91E55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A97FA8-1868-40CF-B6F9-30EF539D56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402803-E508-401E-9525-B8A260C77A53}"/>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6" name="Footer Placeholder 5">
            <a:extLst>
              <a:ext uri="{FF2B5EF4-FFF2-40B4-BE49-F238E27FC236}">
                <a16:creationId xmlns:a16="http://schemas.microsoft.com/office/drawing/2014/main" id="{839B40B8-A87C-4EBA-8225-715A72335A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F30D8CA-D64F-486F-A3A4-B969CE37CFB7}"/>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3192832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0A9B-4A8B-4022-98DB-C9F6722510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147D25-907F-4EF1-B147-734128F276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27E94E-0C47-460A-8DE1-0F18BC66EE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DDC9C3-8492-4B20-B3C1-09AF45CFBB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15E3FC-5583-43ED-B8E5-78B6F39ED4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E6C357-5094-4C33-8553-8E97F58FAEC5}"/>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8" name="Footer Placeholder 7">
            <a:extLst>
              <a:ext uri="{FF2B5EF4-FFF2-40B4-BE49-F238E27FC236}">
                <a16:creationId xmlns:a16="http://schemas.microsoft.com/office/drawing/2014/main" id="{B0D600C8-83AA-4CFD-A95E-7B473A2096A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F5E38C0-6E40-4163-88C8-1BF91993306A}"/>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163219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12CC7-00C8-4EF0-923D-BF5939B577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7E3DDB-9D7B-42BD-ADB0-3E3AEF953F85}"/>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4" name="Footer Placeholder 3">
            <a:extLst>
              <a:ext uri="{FF2B5EF4-FFF2-40B4-BE49-F238E27FC236}">
                <a16:creationId xmlns:a16="http://schemas.microsoft.com/office/drawing/2014/main" id="{B8ECDF84-F65D-4762-A5FA-00D3C8D59EF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361321-D565-423D-8796-8A29B1E9804C}"/>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69877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0E3F3D-D261-4F54-8DF5-95C4FA72567E}"/>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3" name="Footer Placeholder 2">
            <a:extLst>
              <a:ext uri="{FF2B5EF4-FFF2-40B4-BE49-F238E27FC236}">
                <a16:creationId xmlns:a16="http://schemas.microsoft.com/office/drawing/2014/main" id="{40F4C856-DE16-4090-844E-343AE7BF17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2AEB9E0-798B-4B30-B998-A05AED5D4199}"/>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2400812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B37CC-71D9-462B-B7B5-A1935E303F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B7DC2E-952E-44FB-843B-E8C116FAD1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8E49DA-BD67-472F-919A-CDAB1DB912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CAE047-ECC9-4445-889B-A5037D23A3DB}"/>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6" name="Footer Placeholder 5">
            <a:extLst>
              <a:ext uri="{FF2B5EF4-FFF2-40B4-BE49-F238E27FC236}">
                <a16:creationId xmlns:a16="http://schemas.microsoft.com/office/drawing/2014/main" id="{1DF74383-FCD0-469B-A6D8-31D1CB44C9E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DDD146F-CC4C-4E4F-9401-66181C71111D}"/>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45485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7FD0F-32FF-4F5F-833B-02B0A92266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18F255-9253-42FE-86B6-81BD267D9B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9187413-9CFB-46DC-ADDA-FBDD9E042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23414C-4C27-423A-A4B4-D49BCAC34921}"/>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6" name="Footer Placeholder 5">
            <a:extLst>
              <a:ext uri="{FF2B5EF4-FFF2-40B4-BE49-F238E27FC236}">
                <a16:creationId xmlns:a16="http://schemas.microsoft.com/office/drawing/2014/main" id="{1FACBE56-7642-4741-BB78-096A2047948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977E93-8B53-45D8-B06C-0D4E45C00E5E}"/>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2333386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D53D-F703-4BC9-8703-2D184E3E0D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4BDFFC-D67F-430C-80B6-0F509CCB36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FA374-BE08-4ADA-A655-DEAD8A2EA037}"/>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5" name="Footer Placeholder 4">
            <a:extLst>
              <a:ext uri="{FF2B5EF4-FFF2-40B4-BE49-F238E27FC236}">
                <a16:creationId xmlns:a16="http://schemas.microsoft.com/office/drawing/2014/main" id="{E3909572-28C0-40BF-8110-A97DBAF82D5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9CCE25-3478-442F-83FC-C27CC1EED394}"/>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337635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83516E-A97C-4A39-B7FC-230A9D9719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FF271-5F09-4355-ADF6-BD3B3B5F1D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8D5BA-EDBD-45B6-946A-71EBB8754E0D}"/>
              </a:ext>
            </a:extLst>
          </p:cNvPr>
          <p:cNvSpPr>
            <a:spLocks noGrp="1"/>
          </p:cNvSpPr>
          <p:nvPr>
            <p:ph type="dt" sz="half" idx="10"/>
          </p:nvPr>
        </p:nvSpPr>
        <p:spPr/>
        <p:txBody>
          <a:bodyPr/>
          <a:lstStyle/>
          <a:p>
            <a:fld id="{07340783-5F89-4F32-9912-7BF143ED8307}" type="datetimeFigureOut">
              <a:rPr lang="en-US" smtClean="0"/>
              <a:t>6/3/2025</a:t>
            </a:fld>
            <a:endParaRPr lang="en-US" dirty="0"/>
          </a:p>
        </p:txBody>
      </p:sp>
      <p:sp>
        <p:nvSpPr>
          <p:cNvPr id="5" name="Footer Placeholder 4">
            <a:extLst>
              <a:ext uri="{FF2B5EF4-FFF2-40B4-BE49-F238E27FC236}">
                <a16:creationId xmlns:a16="http://schemas.microsoft.com/office/drawing/2014/main" id="{BD3B4190-0AB1-4CBE-B036-E884AA60748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3A61299-9BE4-443E-9E16-01A2FABA2B1B}"/>
              </a:ext>
            </a:extLst>
          </p:cNvPr>
          <p:cNvSpPr>
            <a:spLocks noGrp="1"/>
          </p:cNvSpPr>
          <p:nvPr>
            <p:ph type="sldNum" sz="quarter" idx="12"/>
          </p:nvPr>
        </p:nvSpPr>
        <p:spPr/>
        <p:txBody>
          <a:bodyPr/>
          <a:lstStyle/>
          <a:p>
            <a:fld id="{FF1DD434-AFC6-49F5-9101-D7BC73ABE98B}" type="slidenum">
              <a:rPr lang="en-US" smtClean="0"/>
              <a:t>‹#›</a:t>
            </a:fld>
            <a:endParaRPr lang="en-US" dirty="0"/>
          </a:p>
        </p:txBody>
      </p:sp>
    </p:spTree>
    <p:extLst>
      <p:ext uri="{BB962C8B-B14F-4D97-AF65-F5344CB8AC3E}">
        <p14:creationId xmlns:p14="http://schemas.microsoft.com/office/powerpoint/2010/main" val="810387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26582D-FEED-4DA2-A4B9-9792A0AADD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DF98D7-5E4A-43C8-80A0-2E8FC1707C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B09E8-B8F5-4C3F-8C19-55E8AD5967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340783-5F89-4F32-9912-7BF143ED8307}" type="datetimeFigureOut">
              <a:rPr lang="en-US" smtClean="0"/>
              <a:t>6/3/2025</a:t>
            </a:fld>
            <a:endParaRPr lang="en-US" dirty="0"/>
          </a:p>
        </p:txBody>
      </p:sp>
      <p:sp>
        <p:nvSpPr>
          <p:cNvPr id="5" name="Footer Placeholder 4">
            <a:extLst>
              <a:ext uri="{FF2B5EF4-FFF2-40B4-BE49-F238E27FC236}">
                <a16:creationId xmlns:a16="http://schemas.microsoft.com/office/drawing/2014/main" id="{5E0712F9-E148-4ADA-A564-DFA6063972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1B7D7A6-9251-456D-962A-C4C6A64FA0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1DD434-AFC6-49F5-9101-D7BC73ABE98B}" type="slidenum">
              <a:rPr lang="en-US" smtClean="0"/>
              <a:t>‹#›</a:t>
            </a:fld>
            <a:endParaRPr lang="en-US" dirty="0"/>
          </a:p>
        </p:txBody>
      </p:sp>
    </p:spTree>
    <p:extLst>
      <p:ext uri="{BB962C8B-B14F-4D97-AF65-F5344CB8AC3E}">
        <p14:creationId xmlns:p14="http://schemas.microsoft.com/office/powerpoint/2010/main" val="3293014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92849383@N02/8500134412/" TargetMode="External"/><Relationship Id="rId2" Type="http://schemas.openxmlformats.org/officeDocument/2006/relationships/image" Target="../media/image4.jpg"/><Relationship Id="rId1" Type="http://schemas.openxmlformats.org/officeDocument/2006/relationships/slideLayout" Target="../slideLayouts/slideLayout8.xml"/><Relationship Id="rId4" Type="http://schemas.openxmlformats.org/officeDocument/2006/relationships/hyperlink" Target="https://creativecommons.org/licenses/by-nc-sa/3.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mynextmove.org/vets/profile/summary/29-1128.00" TargetMode="External"/><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midsection of a person holding a miniature house">
            <a:extLst>
              <a:ext uri="{FF2B5EF4-FFF2-40B4-BE49-F238E27FC236}">
                <a16:creationId xmlns:a16="http://schemas.microsoft.com/office/drawing/2014/main" id="{AC8DDEE8-7C84-7F02-B2EB-11F4A624EF05}"/>
              </a:ext>
            </a:extLst>
          </p:cNvPr>
          <p:cNvPicPr>
            <a:picLocks noChangeAspect="1"/>
          </p:cNvPicPr>
          <p:nvPr/>
        </p:nvPicPr>
        <p:blipFill>
          <a:blip r:embed="rId2"/>
          <a:srcRect r="20367" b="-1"/>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508C1BEF-6AB7-FC14-9253-2914CBFF78E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bg1"/>
                </a:solidFill>
              </a:rPr>
              <a:t>Introduction to the Home Health Department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420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sz="3000"/>
              <a:t>Kathy Sousa DNP, RN, MSM, HCA</a:t>
            </a:r>
            <a:br>
              <a:rPr lang="en-US" sz="3000"/>
            </a:br>
            <a:r>
              <a:rPr lang="en-US" sz="3000"/>
              <a:t>Administrator of Home Health and Home Support</a:t>
            </a:r>
          </a:p>
        </p:txBody>
      </p:sp>
      <p:sp>
        <p:nvSpPr>
          <p:cNvPr id="3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sz="half" idx="2"/>
          </p:nvPr>
        </p:nvSpPr>
        <p:spPr>
          <a:xfrm>
            <a:off x="640080" y="2872899"/>
            <a:ext cx="4243589" cy="3320668"/>
          </a:xfrm>
        </p:spPr>
        <p:txBody>
          <a:bodyPr vert="horz" lIns="91440" tIns="45720" rIns="91440" bIns="45720" rtlCol="0">
            <a:normAutofit/>
          </a:bodyPr>
          <a:lstStyle/>
          <a:p>
            <a:pPr marL="0" indent="0">
              <a:buNone/>
            </a:pPr>
            <a:endParaRPr lang="en-US" sz="1500" dirty="0"/>
          </a:p>
          <a:p>
            <a:pPr lvl="1"/>
            <a:endParaRPr lang="en-US" sz="1500" dirty="0"/>
          </a:p>
          <a:p>
            <a:pPr lvl="1"/>
            <a:endParaRPr lang="en-US" sz="1500" dirty="0"/>
          </a:p>
        </p:txBody>
      </p:sp>
      <p:pic>
        <p:nvPicPr>
          <p:cNvPr id="7" name="Content Placeholder 6" descr="A person wearing glasses and a black jacket&#10;&#10;AI-generated content may be incorrect.">
            <a:extLst>
              <a:ext uri="{FF2B5EF4-FFF2-40B4-BE49-F238E27FC236}">
                <a16:creationId xmlns:a16="http://schemas.microsoft.com/office/drawing/2014/main" id="{F8FA19C0-3ABE-4216-357B-8BDD9AD42D0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r="-2" b="1575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71052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16" descr="Candles and towels">
            <a:extLst>
              <a:ext uri="{FF2B5EF4-FFF2-40B4-BE49-F238E27FC236}">
                <a16:creationId xmlns:a16="http://schemas.microsoft.com/office/drawing/2014/main" id="{43134E87-82A2-967B-E686-C98C257D319C}"/>
              </a:ext>
            </a:extLst>
          </p:cNvPr>
          <p:cNvPicPr>
            <a:picLocks noChangeAspect="1"/>
          </p:cNvPicPr>
          <p:nvPr/>
        </p:nvPicPr>
        <p:blipFill>
          <a:blip r:embed="rId3"/>
          <a:srcRect l="2942" r="2941" b="-1"/>
          <a:stretch/>
        </p:blipFill>
        <p:spPr>
          <a:xfrm>
            <a:off x="2522356" y="10"/>
            <a:ext cx="9669642" cy="6857990"/>
          </a:xfrm>
          <a:prstGeom prst="rect">
            <a:avLst/>
          </a:prstGeom>
        </p:spPr>
      </p:pic>
      <p:sp>
        <p:nvSpPr>
          <p:cNvPr id="34" name="Rectangle 3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B654BA-9172-4EA3-7061-CF78FFCF3F6F}"/>
              </a:ext>
            </a:extLst>
          </p:cNvPr>
          <p:cNvSpPr>
            <a:spLocks noGrp="1"/>
          </p:cNvSpPr>
          <p:nvPr>
            <p:ph type="title"/>
          </p:nvPr>
        </p:nvSpPr>
        <p:spPr>
          <a:xfrm>
            <a:off x="838200" y="365125"/>
            <a:ext cx="3822189" cy="1899912"/>
          </a:xfrm>
        </p:spPr>
        <p:txBody>
          <a:bodyPr vert="horz" lIns="91440" tIns="45720" rIns="91440" bIns="45720" rtlCol="0">
            <a:normAutofit/>
          </a:bodyPr>
          <a:lstStyle/>
          <a:p>
            <a:r>
              <a:rPr lang="en-US" sz="4000"/>
              <a:t>Why does wellness matter?</a:t>
            </a:r>
          </a:p>
        </p:txBody>
      </p:sp>
      <p:sp>
        <p:nvSpPr>
          <p:cNvPr id="29" name="Content Placeholder 28">
            <a:extLst>
              <a:ext uri="{FF2B5EF4-FFF2-40B4-BE49-F238E27FC236}">
                <a16:creationId xmlns:a16="http://schemas.microsoft.com/office/drawing/2014/main" id="{3FC3C96F-2EB5-C99C-D270-B8602E494B6D}"/>
              </a:ext>
            </a:extLst>
          </p:cNvPr>
          <p:cNvSpPr>
            <a:spLocks noGrp="1"/>
          </p:cNvSpPr>
          <p:nvPr>
            <p:ph idx="1"/>
          </p:nvPr>
        </p:nvSpPr>
        <p:spPr>
          <a:xfrm>
            <a:off x="838200" y="2434201"/>
            <a:ext cx="4191000" cy="3742762"/>
          </a:xfrm>
        </p:spPr>
        <p:txBody>
          <a:bodyPr>
            <a:normAutofit/>
          </a:bodyPr>
          <a:lstStyle/>
          <a:p>
            <a:pPr marL="0" indent="0">
              <a:buNone/>
            </a:pPr>
            <a:r>
              <a:rPr lang="en-US" sz="2000" dirty="0"/>
              <a:t>Wellness is about feeling your best  - body, mind, and spirit – so you can keep doing the things you love.</a:t>
            </a:r>
          </a:p>
          <a:p>
            <a:pPr marL="0" indent="0">
              <a:buNone/>
            </a:pPr>
            <a:endParaRPr lang="en-US" sz="2000" dirty="0"/>
          </a:p>
          <a:p>
            <a:pPr marL="0" indent="0">
              <a:buNone/>
            </a:pPr>
            <a:r>
              <a:rPr lang="en-US" sz="2000" dirty="0"/>
              <a:t>Whether its staying active, connecting with others, or simply enjoying each day, our goal is to help you live well, stay safe, and remain independent in the comfort of your home.</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132208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26E41-4384-5A06-1AFF-A3CBA12AE211}"/>
              </a:ext>
            </a:extLst>
          </p:cNvPr>
          <p:cNvSpPr>
            <a:spLocks noGrp="1"/>
          </p:cNvSpPr>
          <p:nvPr>
            <p:ph type="title"/>
          </p:nvPr>
        </p:nvSpPr>
        <p:spPr>
          <a:xfrm>
            <a:off x="8153400" y="1128094"/>
            <a:ext cx="3434180" cy="1415270"/>
          </a:xfrm>
        </p:spPr>
        <p:txBody>
          <a:bodyPr vert="horz" lIns="91440" tIns="45720" rIns="91440" bIns="45720" rtlCol="0" anchor="t">
            <a:normAutofit/>
          </a:bodyPr>
          <a:lstStyle/>
          <a:p>
            <a:r>
              <a:rPr lang="en-US"/>
              <a:t>Services for Heights Club Members</a:t>
            </a:r>
            <a:endParaRPr lang="en-US" dirty="0"/>
          </a:p>
        </p:txBody>
      </p:sp>
      <p:pic>
        <p:nvPicPr>
          <p:cNvPr id="7" name="Content Placeholder 6" descr="An old couple jumping in the air">
            <a:extLst>
              <a:ext uri="{FF2B5EF4-FFF2-40B4-BE49-F238E27FC236}">
                <a16:creationId xmlns:a16="http://schemas.microsoft.com/office/drawing/2014/main" id="{D2F5A282-A802-46E2-81D2-90761D9A30F7}"/>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7736" b="-2"/>
          <a:stretch/>
        </p:blipFill>
        <p:spPr>
          <a:xfrm>
            <a:off x="-9886" y="10"/>
            <a:ext cx="7572605" cy="6857990"/>
          </a:xfrm>
          <a:prstGeom prst="rect">
            <a:avLst/>
          </a:prstGeom>
        </p:spPr>
      </p:pic>
      <p:cxnSp>
        <p:nvCxnSpPr>
          <p:cNvPr id="17" name="Straight Connector 16">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552C0DDA-45E9-2053-52CA-52543D52C923}"/>
              </a:ext>
            </a:extLst>
          </p:cNvPr>
          <p:cNvSpPr>
            <a:spLocks noGrp="1"/>
          </p:cNvSpPr>
          <p:nvPr>
            <p:ph type="body" sz="half" idx="2"/>
          </p:nvPr>
        </p:nvSpPr>
        <p:spPr>
          <a:xfrm>
            <a:off x="8153400" y="2543364"/>
            <a:ext cx="3434180" cy="3599019"/>
          </a:xfrm>
        </p:spPr>
        <p:txBody>
          <a:bodyPr vert="horz" lIns="91440" tIns="45720" rIns="91440" bIns="45720" rtlCol="0">
            <a:normAutofit/>
          </a:bodyPr>
          <a:lstStyle/>
          <a:p>
            <a:pPr marL="285750" indent="-228600">
              <a:buFont typeface="Arial" panose="020B0604020202020204" pitchFamily="34" charset="0"/>
              <a:buChar char="•"/>
            </a:pPr>
            <a:r>
              <a:rPr lang="en-US" dirty="0"/>
              <a:t>North Hill Rehabilitation and Holistic Health can provide outpatient rehabilitation and holistic therapies to help you maintain an active lifestyle</a:t>
            </a:r>
          </a:p>
          <a:p>
            <a:pPr marL="285750" indent="-228600">
              <a:buFont typeface="Arial" panose="020B0604020202020204" pitchFamily="34" charset="0"/>
              <a:buChar char="•"/>
            </a:pPr>
            <a:r>
              <a:rPr lang="en-US" dirty="0"/>
              <a:t>North Hill Home Health – a traditional visiting </a:t>
            </a:r>
            <a:r>
              <a:rPr lang="en-US"/>
              <a:t>nurse agency </a:t>
            </a:r>
            <a:r>
              <a:rPr lang="en-US" dirty="0"/>
              <a:t>offering nursing, physical therapy, occupational therapy, and home health aides</a:t>
            </a:r>
          </a:p>
          <a:p>
            <a:pPr marL="285750" indent="-228600">
              <a:buFont typeface="Arial" panose="020B0604020202020204" pitchFamily="34" charset="0"/>
              <a:buChar char="•"/>
            </a:pPr>
            <a:r>
              <a:rPr lang="en-US" dirty="0"/>
              <a:t>Home Support – additional services to help you remain healthy and support you during any arising health challenges</a:t>
            </a:r>
          </a:p>
        </p:txBody>
      </p:sp>
      <p:sp>
        <p:nvSpPr>
          <p:cNvPr id="8" name="TextBox 7">
            <a:extLst>
              <a:ext uri="{FF2B5EF4-FFF2-40B4-BE49-F238E27FC236}">
                <a16:creationId xmlns:a16="http://schemas.microsoft.com/office/drawing/2014/main" id="{32694A04-7CFC-53E2-2808-8B50DCB5317B}"/>
              </a:ext>
            </a:extLst>
          </p:cNvPr>
          <p:cNvSpPr txBox="1"/>
          <p:nvPr/>
        </p:nvSpPr>
        <p:spPr>
          <a:xfrm>
            <a:off x="5122628"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92849383@N02/8500134412/">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3363543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D8F32-5C3B-7B09-79D4-4874FE6939FE}"/>
              </a:ext>
            </a:extLst>
          </p:cNvPr>
          <p:cNvSpPr>
            <a:spLocks noGrp="1"/>
          </p:cNvSpPr>
          <p:nvPr>
            <p:ph type="title"/>
          </p:nvPr>
        </p:nvSpPr>
        <p:spPr/>
        <p:txBody>
          <a:bodyPr/>
          <a:lstStyle/>
          <a:p>
            <a:r>
              <a:rPr lang="en-US" dirty="0"/>
              <a:t>North Hill Rehabilitation and Holistic Health</a:t>
            </a:r>
          </a:p>
        </p:txBody>
      </p:sp>
      <p:sp>
        <p:nvSpPr>
          <p:cNvPr id="3" name="Content Placeholder 2">
            <a:extLst>
              <a:ext uri="{FF2B5EF4-FFF2-40B4-BE49-F238E27FC236}">
                <a16:creationId xmlns:a16="http://schemas.microsoft.com/office/drawing/2014/main" id="{3BB50C89-A125-00C6-E7F3-99662B23E985}"/>
              </a:ext>
            </a:extLst>
          </p:cNvPr>
          <p:cNvSpPr>
            <a:spLocks noGrp="1"/>
          </p:cNvSpPr>
          <p:nvPr>
            <p:ph sz="half" idx="1"/>
          </p:nvPr>
        </p:nvSpPr>
        <p:spPr/>
        <p:txBody>
          <a:bodyPr>
            <a:normAutofit fontScale="92500" lnSpcReduction="20000"/>
          </a:bodyPr>
          <a:lstStyle/>
          <a:p>
            <a:pPr marL="0" indent="0">
              <a:buNone/>
            </a:pPr>
            <a:r>
              <a:rPr lang="en-US" dirty="0"/>
              <a:t>Services Provided</a:t>
            </a:r>
          </a:p>
          <a:p>
            <a:r>
              <a:rPr lang="en-US" dirty="0"/>
              <a:t>All services require a physician's order</a:t>
            </a:r>
          </a:p>
          <a:p>
            <a:r>
              <a:rPr lang="en-US" dirty="0"/>
              <a:t>Currently offering Physical Therapy and Speech Therapy	</a:t>
            </a:r>
          </a:p>
          <a:p>
            <a:r>
              <a:rPr lang="en-US" dirty="0"/>
              <a:t>A golf putting green can assist in your recovery for those who are golf enthusiasts</a:t>
            </a:r>
          </a:p>
          <a:p>
            <a:r>
              <a:rPr lang="en-US" dirty="0"/>
              <a:t>Core STIX – this equipment mimics functional movement patterns to build strength, balance, and coordination</a:t>
            </a:r>
          </a:p>
        </p:txBody>
      </p:sp>
      <p:sp>
        <p:nvSpPr>
          <p:cNvPr id="4" name="Content Placeholder 3">
            <a:extLst>
              <a:ext uri="{FF2B5EF4-FFF2-40B4-BE49-F238E27FC236}">
                <a16:creationId xmlns:a16="http://schemas.microsoft.com/office/drawing/2014/main" id="{BABE2645-B5C7-B52F-2C40-AB0600EE5932}"/>
              </a:ext>
            </a:extLst>
          </p:cNvPr>
          <p:cNvSpPr>
            <a:spLocks noGrp="1"/>
          </p:cNvSpPr>
          <p:nvPr>
            <p:ph sz="half" idx="2"/>
          </p:nvPr>
        </p:nvSpPr>
        <p:spPr/>
        <p:txBody>
          <a:bodyPr>
            <a:normAutofit fontScale="92500" lnSpcReduction="20000"/>
          </a:bodyPr>
          <a:lstStyle/>
          <a:p>
            <a:pPr marL="0" indent="0">
              <a:buNone/>
            </a:pPr>
            <a:r>
              <a:rPr lang="en-US" dirty="0"/>
              <a:t>Specialty Services</a:t>
            </a:r>
          </a:p>
          <a:p>
            <a:r>
              <a:rPr lang="en-US" sz="2600" dirty="0"/>
              <a:t>LSVT Loud Therapy provided by Speech Therapist – focus is on Parkinson’s Disease but can benefit other neuromuscular disorders that affect speech</a:t>
            </a:r>
          </a:p>
          <a:p>
            <a:r>
              <a:rPr lang="en-US" sz="2600" dirty="0"/>
              <a:t>LSVT Big – physical therapy component for Parkinson's Disease and other neuromuscular disorders</a:t>
            </a:r>
          </a:p>
          <a:p>
            <a:r>
              <a:rPr lang="en-US" sz="2600" dirty="0"/>
              <a:t>Pelvic Floor Treatment by a physical therapist </a:t>
            </a:r>
            <a:endParaRPr lang="en-US" sz="2600" dirty="0">
              <a:highlight>
                <a:srgbClr val="FFFF00"/>
              </a:highlight>
            </a:endParaRPr>
          </a:p>
          <a:p>
            <a:r>
              <a:rPr lang="en-US" sz="2600" dirty="0"/>
              <a:t>Acupuncture Therapy</a:t>
            </a:r>
          </a:p>
          <a:p>
            <a:r>
              <a:rPr lang="en-US" sz="2600" dirty="0"/>
              <a:t>Massage Therapy</a:t>
            </a:r>
          </a:p>
          <a:p>
            <a:endParaRPr lang="en-US" sz="1400" dirty="0"/>
          </a:p>
        </p:txBody>
      </p:sp>
    </p:spTree>
    <p:extLst>
      <p:ext uri="{BB962C8B-B14F-4D97-AF65-F5344CB8AC3E}">
        <p14:creationId xmlns:p14="http://schemas.microsoft.com/office/powerpoint/2010/main" val="2242955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BED15B-D103-EE23-3576-467AC791CB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946" y="643467"/>
            <a:ext cx="4484708" cy="5571066"/>
          </a:xfrm>
          <a:prstGeom prst="rect">
            <a:avLst/>
          </a:prstGeom>
        </p:spPr>
      </p:pic>
      <p:pic>
        <p:nvPicPr>
          <p:cNvPr id="5" name="Picture 4" descr="A group of women standing in front of a sign&#10;&#10;AI-generated content may be incorrect.">
            <a:extLst>
              <a:ext uri="{FF2B5EF4-FFF2-40B4-BE49-F238E27FC236}">
                <a16:creationId xmlns:a16="http://schemas.microsoft.com/office/drawing/2014/main" id="{BE30B3AC-67C7-E155-89F5-0D7C5637E2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6865" y="1768739"/>
            <a:ext cx="5291667" cy="3320521"/>
          </a:xfrm>
          <a:prstGeom prst="rect">
            <a:avLst/>
          </a:prstGeom>
        </p:spPr>
      </p:pic>
    </p:spTree>
    <p:extLst>
      <p:ext uri="{BB962C8B-B14F-4D97-AF65-F5344CB8AC3E}">
        <p14:creationId xmlns:p14="http://schemas.microsoft.com/office/powerpoint/2010/main" val="4173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1" name="Rectangle 1050">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0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A room with a bed and curtains&#10;&#10;Description automatically generated">
            <a:extLst>
              <a:ext uri="{FF2B5EF4-FFF2-40B4-BE49-F238E27FC236}">
                <a16:creationId xmlns:a16="http://schemas.microsoft.com/office/drawing/2014/main" id="{115416B7-5E2B-8E41-A0EA-528F66306CF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2549" y="710490"/>
            <a:ext cx="3122143" cy="23416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5" name="Rectangle 1054">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A room with a golf course and a table&#10;&#10;Description automatically generated">
            <a:extLst>
              <a:ext uri="{FF2B5EF4-FFF2-40B4-BE49-F238E27FC236}">
                <a16:creationId xmlns:a16="http://schemas.microsoft.com/office/drawing/2014/main" id="{2B94E5BA-51FF-8083-B35D-1E3C66EC86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2549" y="3819656"/>
            <a:ext cx="3104943" cy="23287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7" name="Rectangle 1056">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gym with a bar and exercise balls&#10;&#10;Description automatically generated">
            <a:extLst>
              <a:ext uri="{FF2B5EF4-FFF2-40B4-BE49-F238E27FC236}">
                <a16:creationId xmlns:a16="http://schemas.microsoft.com/office/drawing/2014/main" id="{7A59914C-99C5-9784-A2FF-024DA06ED4A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381676" y="1267428"/>
            <a:ext cx="3252903" cy="43372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9" name="Rectangle 1058">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524" y="487090"/>
            <a:ext cx="3588174"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Picture 5" descr="A room with a wood floor and a bed&#10;&#10;Description automatically generated">
            <a:extLst>
              <a:ext uri="{FF2B5EF4-FFF2-40B4-BE49-F238E27FC236}">
                <a16:creationId xmlns:a16="http://schemas.microsoft.com/office/drawing/2014/main" id="{76DFED86-C105-20A9-F8DE-29970A051A0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313518" y="1267428"/>
            <a:ext cx="3252903" cy="43372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759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sz="5000"/>
              <a:t>Debra Doherty </a:t>
            </a:r>
            <a:br>
              <a:rPr lang="en-US" sz="5000"/>
            </a:br>
            <a:r>
              <a:rPr lang="en-US" sz="5000"/>
              <a:t>MSN, RN, COS-C</a:t>
            </a: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640080" y="2872899"/>
            <a:ext cx="4243589" cy="3320668"/>
          </a:xfrm>
        </p:spPr>
        <p:txBody>
          <a:bodyPr vert="horz" lIns="91440" tIns="45720" rIns="91440" bIns="45720" rtlCol="0">
            <a:normAutofit/>
          </a:bodyPr>
          <a:lstStyle/>
          <a:p>
            <a:pPr indent="-228600">
              <a:buFont typeface="Arial" panose="020B0604020202020204" pitchFamily="34" charset="0"/>
              <a:buChar char="•"/>
            </a:pPr>
            <a:endParaRPr lang="en-US" sz="2200"/>
          </a:p>
          <a:p>
            <a:pPr indent="-228600">
              <a:buFont typeface="Arial" panose="020B0604020202020204" pitchFamily="34" charset="0"/>
              <a:buChar char="•"/>
            </a:pPr>
            <a:r>
              <a:rPr lang="en-US" sz="2200"/>
              <a:t>Home Health Clinical Manager</a:t>
            </a:r>
          </a:p>
        </p:txBody>
      </p:sp>
      <p:pic>
        <p:nvPicPr>
          <p:cNvPr id="7" name="Content Placeholder 6" descr="A person smiling at camera">
            <a:extLst>
              <a:ext uri="{FF2B5EF4-FFF2-40B4-BE49-F238E27FC236}">
                <a16:creationId xmlns:a16="http://schemas.microsoft.com/office/drawing/2014/main" id="{35385836-7880-99FF-F135-584F71279A9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3990"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26814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Freeform: Shape 27">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9">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2E07EFED-ADD2-6FD4-31F4-4967BBB64C7B}"/>
              </a:ext>
            </a:extLst>
          </p:cNvPr>
          <p:cNvSpPr>
            <a:spLocks noGrp="1"/>
          </p:cNvSpPr>
          <p:nvPr>
            <p:ph type="title"/>
          </p:nvPr>
        </p:nvSpPr>
        <p:spPr>
          <a:xfrm>
            <a:off x="621792" y="1161288"/>
            <a:ext cx="3602736" cy="4526280"/>
          </a:xfrm>
        </p:spPr>
        <p:txBody>
          <a:bodyPr>
            <a:normAutofit/>
          </a:bodyPr>
          <a:lstStyle/>
          <a:p>
            <a:r>
              <a:rPr lang="en-US" sz="4000"/>
              <a:t>Why choose home health care?</a:t>
            </a:r>
          </a:p>
        </p:txBody>
      </p:sp>
      <p:sp>
        <p:nvSpPr>
          <p:cNvPr id="32" name="Rectangle 31">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2" name="Content Placeholder 5">
            <a:extLst>
              <a:ext uri="{FF2B5EF4-FFF2-40B4-BE49-F238E27FC236}">
                <a16:creationId xmlns:a16="http://schemas.microsoft.com/office/drawing/2014/main" id="{305208D0-683D-B867-1041-DA124CDC5BAB}"/>
              </a:ext>
            </a:extLst>
          </p:cNvPr>
          <p:cNvGraphicFramePr>
            <a:graphicFrameLocks noGrp="1"/>
          </p:cNvGraphicFramePr>
          <p:nvPr>
            <p:ph idx="1"/>
            <p:extLst>
              <p:ext uri="{D42A27DB-BD31-4B8C-83A1-F6EECF244321}">
                <p14:modId xmlns:p14="http://schemas.microsoft.com/office/powerpoint/2010/main" val="2850502080"/>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4929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E78AEFF-4A3F-4634-A7BB-EE6A5485C0B0}"/>
              </a:ext>
            </a:extLst>
          </p:cNvPr>
          <p:cNvSpPr>
            <a:spLocks noGrp="1"/>
          </p:cNvSpPr>
          <p:nvPr>
            <p:ph type="title"/>
          </p:nvPr>
        </p:nvSpPr>
        <p:spPr>
          <a:xfrm>
            <a:off x="761800" y="762001"/>
            <a:ext cx="5334197" cy="1708242"/>
          </a:xfrm>
        </p:spPr>
        <p:txBody>
          <a:bodyPr vert="horz" lIns="91440" tIns="45720" rIns="91440" bIns="45720" rtlCol="0" anchor="ctr">
            <a:normAutofit/>
          </a:bodyPr>
          <a:lstStyle/>
          <a:p>
            <a:r>
              <a:rPr lang="en-US" sz="4000"/>
              <a:t>Home Health Certified</a:t>
            </a:r>
          </a:p>
        </p:txBody>
      </p:sp>
      <p:sp>
        <p:nvSpPr>
          <p:cNvPr id="6" name="Content Placeholder 5">
            <a:extLst>
              <a:ext uri="{FF2B5EF4-FFF2-40B4-BE49-F238E27FC236}">
                <a16:creationId xmlns:a16="http://schemas.microsoft.com/office/drawing/2014/main" id="{844F03F1-3C2B-4E62-B708-67DA92464ED7}"/>
              </a:ext>
            </a:extLst>
          </p:cNvPr>
          <p:cNvSpPr>
            <a:spLocks noGrp="1"/>
          </p:cNvSpPr>
          <p:nvPr>
            <p:ph idx="1"/>
          </p:nvPr>
        </p:nvSpPr>
        <p:spPr>
          <a:xfrm>
            <a:off x="761800" y="2470244"/>
            <a:ext cx="5334197" cy="3769835"/>
          </a:xfrm>
        </p:spPr>
        <p:txBody>
          <a:bodyPr vert="horz" lIns="91440" tIns="45720" rIns="91440" bIns="45720" rtlCol="0" anchor="ctr">
            <a:normAutofit/>
          </a:bodyPr>
          <a:lstStyle/>
          <a:p>
            <a:r>
              <a:rPr lang="en-US" sz="1900"/>
              <a:t>Provide Nursing, Physical Therapy, Occupational Therapy, Speech Therapy, Home Health Aide, Medical Social Worker</a:t>
            </a:r>
          </a:p>
          <a:p>
            <a:r>
              <a:rPr lang="en-US" sz="1900"/>
              <a:t>Must have a physician order with documentation of a recent physician appointment</a:t>
            </a:r>
          </a:p>
          <a:p>
            <a:r>
              <a:rPr lang="en-US" sz="1900"/>
              <a:t>Must have a qualifying diagnosis for the care to be covered by Medicare or other insurance</a:t>
            </a:r>
          </a:p>
          <a:p>
            <a:r>
              <a:rPr lang="en-US" sz="1900"/>
              <a:t>Must be homebound according to the Medicare criteria for homebound status </a:t>
            </a:r>
          </a:p>
          <a:p>
            <a:r>
              <a:rPr lang="en-US" sz="1900"/>
              <a:t>If Medicare, Medicare Advantage plans, or private insurance do not cover your care, Home Support may be an option. </a:t>
            </a:r>
          </a:p>
          <a:p>
            <a:pPr marL="0"/>
            <a:endParaRPr lang="en-US" sz="1900"/>
          </a:p>
          <a:p>
            <a:endParaRPr lang="en-US" sz="1900"/>
          </a:p>
          <a:p>
            <a:endParaRPr lang="en-US" sz="1900"/>
          </a:p>
        </p:txBody>
      </p:sp>
      <p:pic>
        <p:nvPicPr>
          <p:cNvPr id="9" name="Picture 8" descr="Analyzing medical x-ray results">
            <a:extLst>
              <a:ext uri="{FF2B5EF4-FFF2-40B4-BE49-F238E27FC236}">
                <a16:creationId xmlns:a16="http://schemas.microsoft.com/office/drawing/2014/main" id="{1147AA83-6663-8618-A8B3-06E98AD455E7}"/>
              </a:ext>
            </a:extLst>
          </p:cNvPr>
          <p:cNvPicPr>
            <a:picLocks noChangeAspect="1"/>
          </p:cNvPicPr>
          <p:nvPr/>
        </p:nvPicPr>
        <p:blipFill>
          <a:blip r:embed="rId2"/>
          <a:srcRect l="36342" r="11821"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915707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297762" y="329184"/>
            <a:ext cx="6251110" cy="1783080"/>
          </a:xfrm>
        </p:spPr>
        <p:txBody>
          <a:bodyPr vert="horz" lIns="91440" tIns="45720" rIns="91440" bIns="45720" rtlCol="0" anchor="b">
            <a:normAutofit/>
          </a:bodyPr>
          <a:lstStyle/>
          <a:p>
            <a:r>
              <a:rPr lang="en-US" sz="5400"/>
              <a:t>Kathy Burns RN, BSN, MSM, HCA</a:t>
            </a:r>
          </a:p>
        </p:txBody>
      </p:sp>
      <p:pic>
        <p:nvPicPr>
          <p:cNvPr id="6" name="Content Placeholder 5" descr="A person wearing glasses and a blue shirt&#10;&#10;Description automatically generated">
            <a:extLst>
              <a:ext uri="{FF2B5EF4-FFF2-40B4-BE49-F238E27FC236}">
                <a16:creationId xmlns:a16="http://schemas.microsoft.com/office/drawing/2014/main" id="{AEBD0589-BF2A-9AD4-65F8-DC1D452D140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945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half" idx="2"/>
          </p:nvPr>
        </p:nvSpPr>
        <p:spPr>
          <a:xfrm>
            <a:off x="5297762" y="2706624"/>
            <a:ext cx="6251110" cy="3483864"/>
          </a:xfrm>
        </p:spPr>
        <p:txBody>
          <a:bodyPr vert="horz" lIns="91440" tIns="45720" rIns="91440" bIns="45720" rtlCol="0">
            <a:normAutofit/>
          </a:bodyPr>
          <a:lstStyle/>
          <a:p>
            <a:pPr indent="-228600">
              <a:buFont typeface="Arial" panose="020B0604020202020204" pitchFamily="34" charset="0"/>
              <a:buChar char="•"/>
            </a:pPr>
            <a:endParaRPr lang="en-US" sz="2200"/>
          </a:p>
          <a:p>
            <a:pPr indent="-228600">
              <a:buFont typeface="Arial" panose="020B0604020202020204" pitchFamily="34" charset="0"/>
              <a:buChar char="•"/>
            </a:pPr>
            <a:r>
              <a:rPr lang="en-US" sz="2200"/>
              <a:t>Home Support Clinical Manager</a:t>
            </a:r>
          </a:p>
        </p:txBody>
      </p:sp>
    </p:spTree>
    <p:extLst>
      <p:ext uri="{BB962C8B-B14F-4D97-AF65-F5344CB8AC3E}">
        <p14:creationId xmlns:p14="http://schemas.microsoft.com/office/powerpoint/2010/main" val="3942829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92F101C-AABD-C788-7F0F-26AD717608DA}"/>
              </a:ext>
            </a:extLst>
          </p:cNvPr>
          <p:cNvSpPr>
            <a:spLocks noGrp="1"/>
          </p:cNvSpPr>
          <p:nvPr>
            <p:ph type="title"/>
          </p:nvPr>
        </p:nvSpPr>
        <p:spPr>
          <a:xfrm>
            <a:off x="1629751" y="934327"/>
            <a:ext cx="8924392" cy="1058275"/>
          </a:xfrm>
        </p:spPr>
        <p:txBody>
          <a:bodyPr>
            <a:normAutofit/>
          </a:bodyPr>
          <a:lstStyle/>
          <a:p>
            <a:pPr algn="ctr"/>
            <a:r>
              <a:rPr lang="en-US"/>
              <a:t>Home Support Services</a:t>
            </a:r>
          </a:p>
        </p:txBody>
      </p:sp>
      <p:sp>
        <p:nvSpPr>
          <p:cNvPr id="22" name="Freeform: Shape 21">
            <a:extLst>
              <a:ext uri="{FF2B5EF4-FFF2-40B4-BE49-F238E27FC236}">
                <a16:creationId xmlns:a16="http://schemas.microsoft.com/office/drawing/2014/main" id="{6295B176-FA0E-4B6A-A190-5E2E82BEA5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93813" y="2337807"/>
            <a:ext cx="9604374" cy="3585866"/>
          </a:xfrm>
          <a:custGeom>
            <a:avLst/>
            <a:gdLst>
              <a:gd name="connsiteX0" fmla="*/ 0 w 9604374"/>
              <a:gd name="connsiteY0" fmla="*/ 0 h 3585866"/>
              <a:gd name="connsiteX1" fmla="*/ 9604374 w 9604374"/>
              <a:gd name="connsiteY1" fmla="*/ 0 h 3585866"/>
              <a:gd name="connsiteX2" fmla="*/ 9604374 w 9604374"/>
              <a:gd name="connsiteY2" fmla="*/ 3095088 h 3585866"/>
              <a:gd name="connsiteX3" fmla="*/ 9591455 w 9604374"/>
              <a:gd name="connsiteY3" fmla="*/ 3097044 h 3585866"/>
              <a:gd name="connsiteX4" fmla="*/ 9285147 w 9604374"/>
              <a:gd name="connsiteY4" fmla="*/ 3164182 h 3585866"/>
              <a:gd name="connsiteX5" fmla="*/ 9114078 w 9604374"/>
              <a:gd name="connsiteY5" fmla="*/ 3164299 h 3585866"/>
              <a:gd name="connsiteX6" fmla="*/ 8999665 w 9604374"/>
              <a:gd name="connsiteY6" fmla="*/ 3157864 h 3585866"/>
              <a:gd name="connsiteX7" fmla="*/ 8925240 w 9604374"/>
              <a:gd name="connsiteY7" fmla="*/ 3152135 h 3585866"/>
              <a:gd name="connsiteX8" fmla="*/ 8868257 w 9604374"/>
              <a:gd name="connsiteY8" fmla="*/ 3146819 h 3585866"/>
              <a:gd name="connsiteX9" fmla="*/ 8792363 w 9604374"/>
              <a:gd name="connsiteY9" fmla="*/ 3146856 h 3585866"/>
              <a:gd name="connsiteX10" fmla="*/ 8668399 w 9604374"/>
              <a:gd name="connsiteY10" fmla="*/ 3196893 h 3585866"/>
              <a:gd name="connsiteX11" fmla="*/ 8474043 w 9604374"/>
              <a:gd name="connsiteY11" fmla="*/ 3240734 h 3585866"/>
              <a:gd name="connsiteX12" fmla="*/ 8317555 w 9604374"/>
              <a:gd name="connsiteY12" fmla="*/ 3247156 h 3585866"/>
              <a:gd name="connsiteX13" fmla="*/ 8280111 w 9604374"/>
              <a:gd name="connsiteY13" fmla="*/ 3255812 h 3585866"/>
              <a:gd name="connsiteX14" fmla="*/ 8096088 w 9604374"/>
              <a:gd name="connsiteY14" fmla="*/ 3253903 h 3585866"/>
              <a:gd name="connsiteX15" fmla="*/ 7825642 w 9604374"/>
              <a:gd name="connsiteY15" fmla="*/ 3271628 h 3585866"/>
              <a:gd name="connsiteX16" fmla="*/ 7531820 w 9604374"/>
              <a:gd name="connsiteY16" fmla="*/ 3252671 h 3585866"/>
              <a:gd name="connsiteX17" fmla="*/ 7193751 w 9604374"/>
              <a:gd name="connsiteY17" fmla="*/ 3245192 h 3585866"/>
              <a:gd name="connsiteX18" fmla="*/ 6976768 w 9604374"/>
              <a:gd name="connsiteY18" fmla="*/ 3238559 h 3585866"/>
              <a:gd name="connsiteX19" fmla="*/ 6756462 w 9604374"/>
              <a:gd name="connsiteY19" fmla="*/ 3273268 h 3585866"/>
              <a:gd name="connsiteX20" fmla="*/ 6512214 w 9604374"/>
              <a:gd name="connsiteY20" fmla="*/ 3298845 h 3585866"/>
              <a:gd name="connsiteX21" fmla="*/ 6289569 w 9604374"/>
              <a:gd name="connsiteY21" fmla="*/ 3301118 h 3585866"/>
              <a:gd name="connsiteX22" fmla="*/ 6157816 w 9604374"/>
              <a:gd name="connsiteY22" fmla="*/ 3308643 h 3585866"/>
              <a:gd name="connsiteX23" fmla="*/ 6110062 w 9604374"/>
              <a:gd name="connsiteY23" fmla="*/ 3321185 h 3585866"/>
              <a:gd name="connsiteX24" fmla="*/ 6041832 w 9604374"/>
              <a:gd name="connsiteY24" fmla="*/ 3332190 h 3585866"/>
              <a:gd name="connsiteX25" fmla="*/ 5923195 w 9604374"/>
              <a:gd name="connsiteY25" fmla="*/ 3359104 h 3585866"/>
              <a:gd name="connsiteX26" fmla="*/ 5770972 w 9604374"/>
              <a:gd name="connsiteY26" fmla="*/ 3369893 h 3585866"/>
              <a:gd name="connsiteX27" fmla="*/ 5632583 w 9604374"/>
              <a:gd name="connsiteY27" fmla="*/ 3357730 h 3585866"/>
              <a:gd name="connsiteX28" fmla="*/ 5539996 w 9604374"/>
              <a:gd name="connsiteY28" fmla="*/ 3352890 h 3585866"/>
              <a:gd name="connsiteX29" fmla="*/ 5315460 w 9604374"/>
              <a:gd name="connsiteY29" fmla="*/ 3350411 h 3585866"/>
              <a:gd name="connsiteX30" fmla="*/ 5072455 w 9604374"/>
              <a:gd name="connsiteY30" fmla="*/ 3338147 h 3585866"/>
              <a:gd name="connsiteX31" fmla="*/ 5016364 w 9604374"/>
              <a:gd name="connsiteY31" fmla="*/ 3348937 h 3585866"/>
              <a:gd name="connsiteX32" fmla="*/ 4922276 w 9604374"/>
              <a:gd name="connsiteY32" fmla="*/ 3366515 h 3585866"/>
              <a:gd name="connsiteX33" fmla="*/ 4856444 w 9604374"/>
              <a:gd name="connsiteY33" fmla="*/ 3399463 h 3585866"/>
              <a:gd name="connsiteX34" fmla="*/ 4775993 w 9604374"/>
              <a:gd name="connsiteY34" fmla="*/ 3406312 h 3585866"/>
              <a:gd name="connsiteX35" fmla="*/ 4667320 w 9604374"/>
              <a:gd name="connsiteY35" fmla="*/ 3397926 h 3585866"/>
              <a:gd name="connsiteX36" fmla="*/ 4540268 w 9604374"/>
              <a:gd name="connsiteY36" fmla="*/ 3424464 h 3585866"/>
              <a:gd name="connsiteX37" fmla="*/ 4465491 w 9604374"/>
              <a:gd name="connsiteY37" fmla="*/ 3433154 h 3585866"/>
              <a:gd name="connsiteX38" fmla="*/ 4262864 w 9604374"/>
              <a:gd name="connsiteY38" fmla="*/ 3464075 h 3585866"/>
              <a:gd name="connsiteX39" fmla="*/ 4175005 w 9604374"/>
              <a:gd name="connsiteY39" fmla="*/ 3493545 h 3585866"/>
              <a:gd name="connsiteX40" fmla="*/ 4030100 w 9604374"/>
              <a:gd name="connsiteY40" fmla="*/ 3514212 h 3585866"/>
              <a:gd name="connsiteX41" fmla="*/ 3926631 w 9604374"/>
              <a:gd name="connsiteY41" fmla="*/ 3525304 h 3585866"/>
              <a:gd name="connsiteX42" fmla="*/ 3897306 w 9604374"/>
              <a:gd name="connsiteY42" fmla="*/ 3547095 h 3585866"/>
              <a:gd name="connsiteX43" fmla="*/ 3896886 w 9604374"/>
              <a:gd name="connsiteY43" fmla="*/ 3547500 h 3585866"/>
              <a:gd name="connsiteX44" fmla="*/ 3834004 w 9604374"/>
              <a:gd name="connsiteY44" fmla="*/ 3550510 h 3585866"/>
              <a:gd name="connsiteX45" fmla="*/ 3696227 w 9604374"/>
              <a:gd name="connsiteY45" fmla="*/ 3574175 h 3585866"/>
              <a:gd name="connsiteX46" fmla="*/ 3652821 w 9604374"/>
              <a:gd name="connsiteY46" fmla="*/ 3580368 h 3585866"/>
              <a:gd name="connsiteX47" fmla="*/ 3629691 w 9604374"/>
              <a:gd name="connsiteY47" fmla="*/ 3585866 h 3585866"/>
              <a:gd name="connsiteX48" fmla="*/ 3595018 w 9604374"/>
              <a:gd name="connsiteY48" fmla="*/ 3571623 h 3585866"/>
              <a:gd name="connsiteX49" fmla="*/ 3551656 w 9604374"/>
              <a:gd name="connsiteY49" fmla="*/ 3577800 h 3585866"/>
              <a:gd name="connsiteX50" fmla="*/ 3541558 w 9604374"/>
              <a:gd name="connsiteY50" fmla="*/ 3579797 h 3585866"/>
              <a:gd name="connsiteX51" fmla="*/ 3465708 w 9604374"/>
              <a:gd name="connsiteY51" fmla="*/ 3565931 h 3585866"/>
              <a:gd name="connsiteX52" fmla="*/ 3458313 w 9604374"/>
              <a:gd name="connsiteY52" fmla="*/ 3560366 h 3585866"/>
              <a:gd name="connsiteX53" fmla="*/ 3420278 w 9604374"/>
              <a:gd name="connsiteY53" fmla="*/ 3557947 h 3585866"/>
              <a:gd name="connsiteX54" fmla="*/ 3415952 w 9604374"/>
              <a:gd name="connsiteY54" fmla="*/ 3559424 h 3585866"/>
              <a:gd name="connsiteX55" fmla="*/ 3384432 w 9604374"/>
              <a:gd name="connsiteY55" fmla="*/ 3550905 h 3585866"/>
              <a:gd name="connsiteX56" fmla="*/ 3258039 w 9604374"/>
              <a:gd name="connsiteY56" fmla="*/ 3535884 h 3585866"/>
              <a:gd name="connsiteX57" fmla="*/ 3015008 w 9604374"/>
              <a:gd name="connsiteY57" fmla="*/ 3528000 h 3585866"/>
              <a:gd name="connsiteX58" fmla="*/ 2761910 w 9604374"/>
              <a:gd name="connsiteY58" fmla="*/ 3505496 h 3585866"/>
              <a:gd name="connsiteX59" fmla="*/ 2521923 w 9604374"/>
              <a:gd name="connsiteY59" fmla="*/ 3514208 h 3585866"/>
              <a:gd name="connsiteX60" fmla="*/ 2085894 w 9604374"/>
              <a:gd name="connsiteY60" fmla="*/ 3490122 h 3585866"/>
              <a:gd name="connsiteX61" fmla="*/ 1936305 w 9604374"/>
              <a:gd name="connsiteY61" fmla="*/ 3487966 h 3585866"/>
              <a:gd name="connsiteX62" fmla="*/ 1836080 w 9604374"/>
              <a:gd name="connsiteY62" fmla="*/ 3487150 h 3585866"/>
              <a:gd name="connsiteX63" fmla="*/ 1829133 w 9604374"/>
              <a:gd name="connsiteY63" fmla="*/ 3489437 h 3585866"/>
              <a:gd name="connsiteX64" fmla="*/ 1801140 w 9604374"/>
              <a:gd name="connsiteY64" fmla="*/ 3490787 h 3585866"/>
              <a:gd name="connsiteX65" fmla="*/ 1793476 w 9604374"/>
              <a:gd name="connsiteY65" fmla="*/ 3500921 h 3585866"/>
              <a:gd name="connsiteX66" fmla="*/ 1699923 w 9604374"/>
              <a:gd name="connsiteY66" fmla="*/ 3509706 h 3585866"/>
              <a:gd name="connsiteX67" fmla="*/ 1474760 w 9604374"/>
              <a:gd name="connsiteY67" fmla="*/ 3513685 h 3585866"/>
              <a:gd name="connsiteX68" fmla="*/ 1308130 w 9604374"/>
              <a:gd name="connsiteY68" fmla="*/ 3496703 h 3585866"/>
              <a:gd name="connsiteX69" fmla="*/ 1252381 w 9604374"/>
              <a:gd name="connsiteY69" fmla="*/ 3506093 h 3585866"/>
              <a:gd name="connsiteX70" fmla="*/ 1174550 w 9604374"/>
              <a:gd name="connsiteY70" fmla="*/ 3512642 h 3585866"/>
              <a:gd name="connsiteX71" fmla="*/ 924455 w 9604374"/>
              <a:gd name="connsiteY71" fmla="*/ 3507283 h 3585866"/>
              <a:gd name="connsiteX72" fmla="*/ 718373 w 9604374"/>
              <a:gd name="connsiteY72" fmla="*/ 3511753 h 3585866"/>
              <a:gd name="connsiteX73" fmla="*/ 600444 w 9604374"/>
              <a:gd name="connsiteY73" fmla="*/ 3520899 h 3585866"/>
              <a:gd name="connsiteX74" fmla="*/ 351173 w 9604374"/>
              <a:gd name="connsiteY74" fmla="*/ 3495843 h 3585866"/>
              <a:gd name="connsiteX75" fmla="*/ 108372 w 9604374"/>
              <a:gd name="connsiteY75" fmla="*/ 3484386 h 3585866"/>
              <a:gd name="connsiteX76" fmla="*/ 6467 w 9604374"/>
              <a:gd name="connsiteY76" fmla="*/ 3476532 h 3585866"/>
              <a:gd name="connsiteX77" fmla="*/ 0 w 9604374"/>
              <a:gd name="connsiteY77" fmla="*/ 3475412 h 358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9604374" h="3585866">
                <a:moveTo>
                  <a:pt x="0" y="0"/>
                </a:moveTo>
                <a:lnTo>
                  <a:pt x="9604374" y="0"/>
                </a:lnTo>
                <a:lnTo>
                  <a:pt x="9604374" y="3095088"/>
                </a:lnTo>
                <a:lnTo>
                  <a:pt x="9591455" y="3097044"/>
                </a:lnTo>
                <a:cubicBezTo>
                  <a:pt x="9496183" y="3133516"/>
                  <a:pt x="9411472" y="3121301"/>
                  <a:pt x="9285147" y="3164182"/>
                </a:cubicBezTo>
                <a:cubicBezTo>
                  <a:pt x="9222914" y="3162781"/>
                  <a:pt x="9174371" y="3173454"/>
                  <a:pt x="9114078" y="3164299"/>
                </a:cubicBezTo>
                <a:cubicBezTo>
                  <a:pt x="9087411" y="3155904"/>
                  <a:pt x="9030947" y="3180906"/>
                  <a:pt x="8999665" y="3157864"/>
                </a:cubicBezTo>
                <a:cubicBezTo>
                  <a:pt x="8997339" y="3174606"/>
                  <a:pt x="8938300" y="3159909"/>
                  <a:pt x="8925240" y="3152135"/>
                </a:cubicBezTo>
                <a:cubicBezTo>
                  <a:pt x="8910091" y="3159441"/>
                  <a:pt x="8884639" y="3146109"/>
                  <a:pt x="8868257" y="3146819"/>
                </a:cubicBezTo>
                <a:cubicBezTo>
                  <a:pt x="8835852" y="3110204"/>
                  <a:pt x="8832251" y="3167659"/>
                  <a:pt x="8792363" y="3146856"/>
                </a:cubicBezTo>
                <a:cubicBezTo>
                  <a:pt x="8774838" y="3159285"/>
                  <a:pt x="8715420" y="3185652"/>
                  <a:pt x="8668399" y="3196893"/>
                </a:cubicBezTo>
                <a:cubicBezTo>
                  <a:pt x="8575902" y="3221445"/>
                  <a:pt x="8569506" y="3250654"/>
                  <a:pt x="8474043" y="3240734"/>
                </a:cubicBezTo>
                <a:cubicBezTo>
                  <a:pt x="8460613" y="3264436"/>
                  <a:pt x="8297088" y="3204738"/>
                  <a:pt x="8317555" y="3247156"/>
                </a:cubicBezTo>
                <a:cubicBezTo>
                  <a:pt x="8285696" y="3245083"/>
                  <a:pt x="8262352" y="3228203"/>
                  <a:pt x="8280111" y="3255812"/>
                </a:cubicBezTo>
                <a:lnTo>
                  <a:pt x="8096088" y="3253903"/>
                </a:lnTo>
                <a:cubicBezTo>
                  <a:pt x="7994084" y="3261603"/>
                  <a:pt x="7930388" y="3281921"/>
                  <a:pt x="7825642" y="3271628"/>
                </a:cubicBezTo>
                <a:cubicBezTo>
                  <a:pt x="7723046" y="3270395"/>
                  <a:pt x="7671282" y="3252297"/>
                  <a:pt x="7531820" y="3252671"/>
                </a:cubicBezTo>
                <a:cubicBezTo>
                  <a:pt x="7433606" y="3250277"/>
                  <a:pt x="7293100" y="3236234"/>
                  <a:pt x="7193751" y="3245192"/>
                </a:cubicBezTo>
                <a:cubicBezTo>
                  <a:pt x="7074822" y="3223769"/>
                  <a:pt x="7104250" y="3250265"/>
                  <a:pt x="6976768" y="3238559"/>
                </a:cubicBezTo>
                <a:cubicBezTo>
                  <a:pt x="6921032" y="3284865"/>
                  <a:pt x="6823818" y="3261794"/>
                  <a:pt x="6756462" y="3273268"/>
                </a:cubicBezTo>
                <a:cubicBezTo>
                  <a:pt x="6679037" y="3283316"/>
                  <a:pt x="6590030" y="3294204"/>
                  <a:pt x="6512214" y="3298845"/>
                </a:cubicBezTo>
                <a:cubicBezTo>
                  <a:pt x="6450581" y="3277980"/>
                  <a:pt x="6366042" y="3329199"/>
                  <a:pt x="6289569" y="3301118"/>
                </a:cubicBezTo>
                <a:cubicBezTo>
                  <a:pt x="6261432" y="3294355"/>
                  <a:pt x="6174310" y="3295209"/>
                  <a:pt x="6157816" y="3308643"/>
                </a:cubicBezTo>
                <a:cubicBezTo>
                  <a:pt x="6139648" y="3311557"/>
                  <a:pt x="6118459" y="3306799"/>
                  <a:pt x="6110062" y="3321185"/>
                </a:cubicBezTo>
                <a:cubicBezTo>
                  <a:pt x="6096189" y="3338498"/>
                  <a:pt x="6032810" y="3311765"/>
                  <a:pt x="6041832" y="3332190"/>
                </a:cubicBezTo>
                <a:cubicBezTo>
                  <a:pt x="5996830" y="3313871"/>
                  <a:pt x="5961033" y="3350141"/>
                  <a:pt x="5923195" y="3359104"/>
                </a:cubicBezTo>
                <a:cubicBezTo>
                  <a:pt x="5887750" y="3340930"/>
                  <a:pt x="5853570" y="3365323"/>
                  <a:pt x="5770972" y="3369893"/>
                </a:cubicBezTo>
                <a:cubicBezTo>
                  <a:pt x="5731993" y="3348876"/>
                  <a:pt x="5705091" y="3385599"/>
                  <a:pt x="5632583" y="3357730"/>
                </a:cubicBezTo>
                <a:cubicBezTo>
                  <a:pt x="5594087" y="3357562"/>
                  <a:pt x="5606154" y="3357443"/>
                  <a:pt x="5539996" y="3352890"/>
                </a:cubicBezTo>
                <a:cubicBezTo>
                  <a:pt x="5439049" y="3348000"/>
                  <a:pt x="5408459" y="3356166"/>
                  <a:pt x="5315460" y="3350411"/>
                </a:cubicBezTo>
                <a:cubicBezTo>
                  <a:pt x="5211119" y="3348356"/>
                  <a:pt x="5208881" y="3372469"/>
                  <a:pt x="5072455" y="3338147"/>
                </a:cubicBezTo>
                <a:cubicBezTo>
                  <a:pt x="5061717" y="3354508"/>
                  <a:pt x="5045493" y="3355753"/>
                  <a:pt x="5016364" y="3348937"/>
                </a:cubicBezTo>
                <a:cubicBezTo>
                  <a:pt x="4965900" y="3349130"/>
                  <a:pt x="4977835" y="3389131"/>
                  <a:pt x="4922276" y="3366515"/>
                </a:cubicBezTo>
                <a:cubicBezTo>
                  <a:pt x="4935702" y="3387794"/>
                  <a:pt x="4828733" y="3377760"/>
                  <a:pt x="4856444" y="3399463"/>
                </a:cubicBezTo>
                <a:cubicBezTo>
                  <a:pt x="4827698" y="3420094"/>
                  <a:pt x="4805019" y="3388256"/>
                  <a:pt x="4775993" y="3406312"/>
                </a:cubicBezTo>
                <a:cubicBezTo>
                  <a:pt x="4744470" y="3406056"/>
                  <a:pt x="4706605" y="3394901"/>
                  <a:pt x="4667320" y="3397926"/>
                </a:cubicBezTo>
                <a:cubicBezTo>
                  <a:pt x="4613435" y="3387476"/>
                  <a:pt x="4608100" y="3410487"/>
                  <a:pt x="4540268" y="3424464"/>
                </a:cubicBezTo>
                <a:cubicBezTo>
                  <a:pt x="4508279" y="3412969"/>
                  <a:pt x="4485989" y="3420063"/>
                  <a:pt x="4465491" y="3433154"/>
                </a:cubicBezTo>
                <a:cubicBezTo>
                  <a:pt x="4396498" y="3432601"/>
                  <a:pt x="4338078" y="3453569"/>
                  <a:pt x="4262864" y="3464075"/>
                </a:cubicBezTo>
                <a:cubicBezTo>
                  <a:pt x="4180249" y="3483394"/>
                  <a:pt x="4225769" y="3479019"/>
                  <a:pt x="4175005" y="3493545"/>
                </a:cubicBezTo>
                <a:lnTo>
                  <a:pt x="4030100" y="3514212"/>
                </a:lnTo>
                <a:lnTo>
                  <a:pt x="3926631" y="3525304"/>
                </a:lnTo>
                <a:lnTo>
                  <a:pt x="3897306" y="3547095"/>
                </a:lnTo>
                <a:lnTo>
                  <a:pt x="3896886" y="3547500"/>
                </a:lnTo>
                <a:lnTo>
                  <a:pt x="3834004" y="3550510"/>
                </a:lnTo>
                <a:cubicBezTo>
                  <a:pt x="3800562" y="3554957"/>
                  <a:pt x="3734185" y="3568533"/>
                  <a:pt x="3696227" y="3574175"/>
                </a:cubicBezTo>
                <a:cubicBezTo>
                  <a:pt x="3661780" y="3570074"/>
                  <a:pt x="3640587" y="3551815"/>
                  <a:pt x="3652821" y="3580368"/>
                </a:cubicBezTo>
                <a:cubicBezTo>
                  <a:pt x="3641506" y="3579831"/>
                  <a:pt x="3634593" y="3582151"/>
                  <a:pt x="3629691" y="3585866"/>
                </a:cubicBezTo>
                <a:lnTo>
                  <a:pt x="3595018" y="3571623"/>
                </a:lnTo>
                <a:lnTo>
                  <a:pt x="3551656" y="3577800"/>
                </a:lnTo>
                <a:lnTo>
                  <a:pt x="3541558" y="3579797"/>
                </a:lnTo>
                <a:lnTo>
                  <a:pt x="3465708" y="3565931"/>
                </a:lnTo>
                <a:lnTo>
                  <a:pt x="3458313" y="3560366"/>
                </a:lnTo>
                <a:cubicBezTo>
                  <a:pt x="3450380" y="3556940"/>
                  <a:pt x="3439090" y="3555355"/>
                  <a:pt x="3420278" y="3557947"/>
                </a:cubicBezTo>
                <a:lnTo>
                  <a:pt x="3415952" y="3559424"/>
                </a:lnTo>
                <a:lnTo>
                  <a:pt x="3384432" y="3550905"/>
                </a:lnTo>
                <a:cubicBezTo>
                  <a:pt x="3374259" y="3547029"/>
                  <a:pt x="3265415" y="3542149"/>
                  <a:pt x="3258039" y="3535884"/>
                </a:cubicBezTo>
                <a:cubicBezTo>
                  <a:pt x="3138852" y="3551394"/>
                  <a:pt x="3130647" y="3523871"/>
                  <a:pt x="3015008" y="3528000"/>
                </a:cubicBezTo>
                <a:cubicBezTo>
                  <a:pt x="2914857" y="3486061"/>
                  <a:pt x="2851687" y="3511605"/>
                  <a:pt x="2761910" y="3505496"/>
                </a:cubicBezTo>
                <a:cubicBezTo>
                  <a:pt x="2676401" y="3501198"/>
                  <a:pt x="2636809" y="3514769"/>
                  <a:pt x="2521923" y="3514208"/>
                </a:cubicBezTo>
                <a:cubicBezTo>
                  <a:pt x="2400197" y="3505062"/>
                  <a:pt x="2222818" y="3509922"/>
                  <a:pt x="2085894" y="3490122"/>
                </a:cubicBezTo>
                <a:cubicBezTo>
                  <a:pt x="1978312" y="3483748"/>
                  <a:pt x="1977940" y="3488460"/>
                  <a:pt x="1936305" y="3487966"/>
                </a:cubicBezTo>
                <a:cubicBezTo>
                  <a:pt x="1922459" y="3490683"/>
                  <a:pt x="1849334" y="3482739"/>
                  <a:pt x="1836080" y="3487150"/>
                </a:cubicBezTo>
                <a:lnTo>
                  <a:pt x="1829133" y="3489437"/>
                </a:lnTo>
                <a:lnTo>
                  <a:pt x="1801140" y="3490787"/>
                </a:lnTo>
                <a:lnTo>
                  <a:pt x="1793476" y="3500921"/>
                </a:lnTo>
                <a:lnTo>
                  <a:pt x="1699923" y="3509706"/>
                </a:lnTo>
                <a:cubicBezTo>
                  <a:pt x="1637728" y="3485036"/>
                  <a:pt x="1584624" y="3514467"/>
                  <a:pt x="1474760" y="3513685"/>
                </a:cubicBezTo>
                <a:cubicBezTo>
                  <a:pt x="1445646" y="3505164"/>
                  <a:pt x="1329781" y="3484421"/>
                  <a:pt x="1308130" y="3496703"/>
                </a:cubicBezTo>
                <a:cubicBezTo>
                  <a:pt x="1287409" y="3498430"/>
                  <a:pt x="1265391" y="3492347"/>
                  <a:pt x="1252381" y="3506093"/>
                </a:cubicBezTo>
                <a:cubicBezTo>
                  <a:pt x="1232588" y="3522393"/>
                  <a:pt x="1170020" y="3491785"/>
                  <a:pt x="1174550" y="3512642"/>
                </a:cubicBezTo>
                <a:cubicBezTo>
                  <a:pt x="1119896" y="3512841"/>
                  <a:pt x="1000484" y="3507431"/>
                  <a:pt x="924455" y="3507283"/>
                </a:cubicBezTo>
                <a:cubicBezTo>
                  <a:pt x="887180" y="3483915"/>
                  <a:pt x="777361" y="3516071"/>
                  <a:pt x="718373" y="3511753"/>
                </a:cubicBezTo>
                <a:cubicBezTo>
                  <a:pt x="666588" y="3513355"/>
                  <a:pt x="661645" y="3525551"/>
                  <a:pt x="600444" y="3520899"/>
                </a:cubicBezTo>
                <a:cubicBezTo>
                  <a:pt x="491334" y="3516943"/>
                  <a:pt x="451794" y="3507522"/>
                  <a:pt x="351173" y="3495843"/>
                </a:cubicBezTo>
                <a:cubicBezTo>
                  <a:pt x="237121" y="3487112"/>
                  <a:pt x="235857" y="3499212"/>
                  <a:pt x="108372" y="3484386"/>
                </a:cubicBezTo>
                <a:cubicBezTo>
                  <a:pt x="86318" y="3481054"/>
                  <a:pt x="40657" y="3480329"/>
                  <a:pt x="6467" y="3476532"/>
                </a:cubicBezTo>
                <a:lnTo>
                  <a:pt x="0" y="3475412"/>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6">
            <a:extLst>
              <a:ext uri="{FF2B5EF4-FFF2-40B4-BE49-F238E27FC236}">
                <a16:creationId xmlns:a16="http://schemas.microsoft.com/office/drawing/2014/main" id="{48F779DE-4744-42D6-9C74-33EC94460C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1727" y="2190741"/>
            <a:ext cx="1348547" cy="40780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6" name="Content Placeholder 5">
            <a:extLst>
              <a:ext uri="{FF2B5EF4-FFF2-40B4-BE49-F238E27FC236}">
                <a16:creationId xmlns:a16="http://schemas.microsoft.com/office/drawing/2014/main" id="{EA8040EB-EBAE-A14F-97C3-0B9A37807CAC}"/>
              </a:ext>
            </a:extLst>
          </p:cNvPr>
          <p:cNvGraphicFramePr>
            <a:graphicFrameLocks noGrp="1"/>
          </p:cNvGraphicFramePr>
          <p:nvPr>
            <p:ph idx="1"/>
            <p:extLst>
              <p:ext uri="{D42A27DB-BD31-4B8C-83A1-F6EECF244321}">
                <p14:modId xmlns:p14="http://schemas.microsoft.com/office/powerpoint/2010/main" val="2824344580"/>
              </p:ext>
            </p:extLst>
          </p:nvPr>
        </p:nvGraphicFramePr>
        <p:xfrm>
          <a:off x="1941207" y="2752316"/>
          <a:ext cx="8309586" cy="2756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5442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AC7782-C2BD-1B2A-20E4-A1929F8DB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03767" y="1339850"/>
            <a:ext cx="5571066" cy="4178299"/>
          </a:xfrm>
          <a:prstGeom prst="rect">
            <a:avLst/>
          </a:prstGeom>
        </p:spPr>
      </p:pic>
      <p:pic>
        <p:nvPicPr>
          <p:cNvPr id="6" name="Picture 5">
            <a:extLst>
              <a:ext uri="{FF2B5EF4-FFF2-40B4-BE49-F238E27FC236}">
                <a16:creationId xmlns:a16="http://schemas.microsoft.com/office/drawing/2014/main" id="{343F780A-5085-735D-C184-5FCDDEF8EA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6585" y="643467"/>
            <a:ext cx="4192227" cy="5571066"/>
          </a:xfrm>
          <a:prstGeom prst="rect">
            <a:avLst/>
          </a:prstGeom>
        </p:spPr>
      </p:pic>
      <p:sp>
        <p:nvSpPr>
          <p:cNvPr id="4" name="AutoShape 2">
            <a:extLst>
              <a:ext uri="{FF2B5EF4-FFF2-40B4-BE49-F238E27FC236}">
                <a16:creationId xmlns:a16="http://schemas.microsoft.com/office/drawing/2014/main" id="{ACE4A743-B85A-C867-6DEE-96A413EC4B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39853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Isosceles Triangle 2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on a staircase">
            <a:extLst>
              <a:ext uri="{FF2B5EF4-FFF2-40B4-BE49-F238E27FC236}">
                <a16:creationId xmlns:a16="http://schemas.microsoft.com/office/drawing/2014/main" id="{7FA858ED-6428-02CA-8FC9-458C8D2BE9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29" name="Isosceles Triangle 2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4001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Content Placeholder 26" descr="A person helping an old person with dumbbells&#10;&#10;AI-generated content may be incorrect.">
            <a:extLst>
              <a:ext uri="{FF2B5EF4-FFF2-40B4-BE49-F238E27FC236}">
                <a16:creationId xmlns:a16="http://schemas.microsoft.com/office/drawing/2014/main" id="{18D01A4E-0492-F4B6-E25C-8D2CA5845FD3}"/>
              </a:ext>
            </a:extLst>
          </p:cNvPr>
          <p:cNvPicPr>
            <a:picLocks noGrp="1" noChangeAspect="1"/>
          </p:cNvPicPr>
          <p:nvPr>
            <p:ph sz="half" idx="2"/>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C52632D6-6A7F-D144-060C-483390EE54C2}"/>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5100">
                <a:solidFill>
                  <a:srgbClr val="FFFFFF"/>
                </a:solidFill>
              </a:rPr>
              <a:t>Home Health isn’t just about recovery – it’s about staying well, staying safe, and staying home.</a:t>
            </a:r>
          </a:p>
        </p:txBody>
      </p:sp>
      <p:sp>
        <p:nvSpPr>
          <p:cNvPr id="28" name="TextBox 27">
            <a:extLst>
              <a:ext uri="{FF2B5EF4-FFF2-40B4-BE49-F238E27FC236}">
                <a16:creationId xmlns:a16="http://schemas.microsoft.com/office/drawing/2014/main" id="{7DA4B030-B80F-68EF-0DD5-DAAC7D847791}"/>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mynextmove.org/vets/profile/summary/29-1128.0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301859867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A8980F-6216-9355-587F-F06A2AB2EA37}"/>
              </a:ext>
            </a:extLst>
          </p:cNvPr>
          <p:cNvSpPr>
            <a:spLocks noGrp="1"/>
          </p:cNvSpPr>
          <p:nvPr>
            <p:ph type="ctrTitle"/>
          </p:nvPr>
        </p:nvSpPr>
        <p:spPr>
          <a:xfrm>
            <a:off x="1629751" y="934327"/>
            <a:ext cx="8924392" cy="1058275"/>
          </a:xfrm>
        </p:spPr>
        <p:txBody>
          <a:bodyPr vert="horz" lIns="91440" tIns="45720" rIns="91440" bIns="45720" rtlCol="0" anchor="ctr">
            <a:normAutofit/>
          </a:bodyPr>
          <a:lstStyle/>
          <a:p>
            <a:r>
              <a:rPr lang="en-US" sz="4400" kern="1200">
                <a:solidFill>
                  <a:schemeClr val="tx1"/>
                </a:solidFill>
                <a:latin typeface="+mj-lt"/>
                <a:ea typeface="+mj-ea"/>
                <a:cs typeface="+mj-cs"/>
              </a:rPr>
              <a:t>Pines Edge</a:t>
            </a:r>
          </a:p>
        </p:txBody>
      </p:sp>
      <p:sp>
        <p:nvSpPr>
          <p:cNvPr id="10" name="Freeform: Shape 9">
            <a:extLst>
              <a:ext uri="{FF2B5EF4-FFF2-40B4-BE49-F238E27FC236}">
                <a16:creationId xmlns:a16="http://schemas.microsoft.com/office/drawing/2014/main" id="{6295B176-FA0E-4B6A-A190-5E2E82BEA5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93813" y="2337807"/>
            <a:ext cx="9604374" cy="3585866"/>
          </a:xfrm>
          <a:custGeom>
            <a:avLst/>
            <a:gdLst>
              <a:gd name="connsiteX0" fmla="*/ 0 w 9604374"/>
              <a:gd name="connsiteY0" fmla="*/ 0 h 3585866"/>
              <a:gd name="connsiteX1" fmla="*/ 9604374 w 9604374"/>
              <a:gd name="connsiteY1" fmla="*/ 0 h 3585866"/>
              <a:gd name="connsiteX2" fmla="*/ 9604374 w 9604374"/>
              <a:gd name="connsiteY2" fmla="*/ 3095088 h 3585866"/>
              <a:gd name="connsiteX3" fmla="*/ 9591455 w 9604374"/>
              <a:gd name="connsiteY3" fmla="*/ 3097044 h 3585866"/>
              <a:gd name="connsiteX4" fmla="*/ 9285147 w 9604374"/>
              <a:gd name="connsiteY4" fmla="*/ 3164182 h 3585866"/>
              <a:gd name="connsiteX5" fmla="*/ 9114078 w 9604374"/>
              <a:gd name="connsiteY5" fmla="*/ 3164299 h 3585866"/>
              <a:gd name="connsiteX6" fmla="*/ 8999665 w 9604374"/>
              <a:gd name="connsiteY6" fmla="*/ 3157864 h 3585866"/>
              <a:gd name="connsiteX7" fmla="*/ 8925240 w 9604374"/>
              <a:gd name="connsiteY7" fmla="*/ 3152135 h 3585866"/>
              <a:gd name="connsiteX8" fmla="*/ 8868257 w 9604374"/>
              <a:gd name="connsiteY8" fmla="*/ 3146819 h 3585866"/>
              <a:gd name="connsiteX9" fmla="*/ 8792363 w 9604374"/>
              <a:gd name="connsiteY9" fmla="*/ 3146856 h 3585866"/>
              <a:gd name="connsiteX10" fmla="*/ 8668399 w 9604374"/>
              <a:gd name="connsiteY10" fmla="*/ 3196893 h 3585866"/>
              <a:gd name="connsiteX11" fmla="*/ 8474043 w 9604374"/>
              <a:gd name="connsiteY11" fmla="*/ 3240734 h 3585866"/>
              <a:gd name="connsiteX12" fmla="*/ 8317555 w 9604374"/>
              <a:gd name="connsiteY12" fmla="*/ 3247156 h 3585866"/>
              <a:gd name="connsiteX13" fmla="*/ 8280111 w 9604374"/>
              <a:gd name="connsiteY13" fmla="*/ 3255812 h 3585866"/>
              <a:gd name="connsiteX14" fmla="*/ 8096088 w 9604374"/>
              <a:gd name="connsiteY14" fmla="*/ 3253903 h 3585866"/>
              <a:gd name="connsiteX15" fmla="*/ 7825642 w 9604374"/>
              <a:gd name="connsiteY15" fmla="*/ 3271628 h 3585866"/>
              <a:gd name="connsiteX16" fmla="*/ 7531820 w 9604374"/>
              <a:gd name="connsiteY16" fmla="*/ 3252671 h 3585866"/>
              <a:gd name="connsiteX17" fmla="*/ 7193751 w 9604374"/>
              <a:gd name="connsiteY17" fmla="*/ 3245192 h 3585866"/>
              <a:gd name="connsiteX18" fmla="*/ 6976768 w 9604374"/>
              <a:gd name="connsiteY18" fmla="*/ 3238559 h 3585866"/>
              <a:gd name="connsiteX19" fmla="*/ 6756462 w 9604374"/>
              <a:gd name="connsiteY19" fmla="*/ 3273268 h 3585866"/>
              <a:gd name="connsiteX20" fmla="*/ 6512214 w 9604374"/>
              <a:gd name="connsiteY20" fmla="*/ 3298845 h 3585866"/>
              <a:gd name="connsiteX21" fmla="*/ 6289569 w 9604374"/>
              <a:gd name="connsiteY21" fmla="*/ 3301118 h 3585866"/>
              <a:gd name="connsiteX22" fmla="*/ 6157816 w 9604374"/>
              <a:gd name="connsiteY22" fmla="*/ 3308643 h 3585866"/>
              <a:gd name="connsiteX23" fmla="*/ 6110062 w 9604374"/>
              <a:gd name="connsiteY23" fmla="*/ 3321185 h 3585866"/>
              <a:gd name="connsiteX24" fmla="*/ 6041832 w 9604374"/>
              <a:gd name="connsiteY24" fmla="*/ 3332190 h 3585866"/>
              <a:gd name="connsiteX25" fmla="*/ 5923195 w 9604374"/>
              <a:gd name="connsiteY25" fmla="*/ 3359104 h 3585866"/>
              <a:gd name="connsiteX26" fmla="*/ 5770972 w 9604374"/>
              <a:gd name="connsiteY26" fmla="*/ 3369893 h 3585866"/>
              <a:gd name="connsiteX27" fmla="*/ 5632583 w 9604374"/>
              <a:gd name="connsiteY27" fmla="*/ 3357730 h 3585866"/>
              <a:gd name="connsiteX28" fmla="*/ 5539996 w 9604374"/>
              <a:gd name="connsiteY28" fmla="*/ 3352890 h 3585866"/>
              <a:gd name="connsiteX29" fmla="*/ 5315460 w 9604374"/>
              <a:gd name="connsiteY29" fmla="*/ 3350411 h 3585866"/>
              <a:gd name="connsiteX30" fmla="*/ 5072455 w 9604374"/>
              <a:gd name="connsiteY30" fmla="*/ 3338147 h 3585866"/>
              <a:gd name="connsiteX31" fmla="*/ 5016364 w 9604374"/>
              <a:gd name="connsiteY31" fmla="*/ 3348937 h 3585866"/>
              <a:gd name="connsiteX32" fmla="*/ 4922276 w 9604374"/>
              <a:gd name="connsiteY32" fmla="*/ 3366515 h 3585866"/>
              <a:gd name="connsiteX33" fmla="*/ 4856444 w 9604374"/>
              <a:gd name="connsiteY33" fmla="*/ 3399463 h 3585866"/>
              <a:gd name="connsiteX34" fmla="*/ 4775993 w 9604374"/>
              <a:gd name="connsiteY34" fmla="*/ 3406312 h 3585866"/>
              <a:gd name="connsiteX35" fmla="*/ 4667320 w 9604374"/>
              <a:gd name="connsiteY35" fmla="*/ 3397926 h 3585866"/>
              <a:gd name="connsiteX36" fmla="*/ 4540268 w 9604374"/>
              <a:gd name="connsiteY36" fmla="*/ 3424464 h 3585866"/>
              <a:gd name="connsiteX37" fmla="*/ 4465491 w 9604374"/>
              <a:gd name="connsiteY37" fmla="*/ 3433154 h 3585866"/>
              <a:gd name="connsiteX38" fmla="*/ 4262864 w 9604374"/>
              <a:gd name="connsiteY38" fmla="*/ 3464075 h 3585866"/>
              <a:gd name="connsiteX39" fmla="*/ 4175005 w 9604374"/>
              <a:gd name="connsiteY39" fmla="*/ 3493545 h 3585866"/>
              <a:gd name="connsiteX40" fmla="*/ 4030100 w 9604374"/>
              <a:gd name="connsiteY40" fmla="*/ 3514212 h 3585866"/>
              <a:gd name="connsiteX41" fmla="*/ 3926631 w 9604374"/>
              <a:gd name="connsiteY41" fmla="*/ 3525304 h 3585866"/>
              <a:gd name="connsiteX42" fmla="*/ 3897306 w 9604374"/>
              <a:gd name="connsiteY42" fmla="*/ 3547095 h 3585866"/>
              <a:gd name="connsiteX43" fmla="*/ 3896886 w 9604374"/>
              <a:gd name="connsiteY43" fmla="*/ 3547500 h 3585866"/>
              <a:gd name="connsiteX44" fmla="*/ 3834004 w 9604374"/>
              <a:gd name="connsiteY44" fmla="*/ 3550510 h 3585866"/>
              <a:gd name="connsiteX45" fmla="*/ 3696227 w 9604374"/>
              <a:gd name="connsiteY45" fmla="*/ 3574175 h 3585866"/>
              <a:gd name="connsiteX46" fmla="*/ 3652821 w 9604374"/>
              <a:gd name="connsiteY46" fmla="*/ 3580368 h 3585866"/>
              <a:gd name="connsiteX47" fmla="*/ 3629691 w 9604374"/>
              <a:gd name="connsiteY47" fmla="*/ 3585866 h 3585866"/>
              <a:gd name="connsiteX48" fmla="*/ 3595018 w 9604374"/>
              <a:gd name="connsiteY48" fmla="*/ 3571623 h 3585866"/>
              <a:gd name="connsiteX49" fmla="*/ 3551656 w 9604374"/>
              <a:gd name="connsiteY49" fmla="*/ 3577800 h 3585866"/>
              <a:gd name="connsiteX50" fmla="*/ 3541558 w 9604374"/>
              <a:gd name="connsiteY50" fmla="*/ 3579797 h 3585866"/>
              <a:gd name="connsiteX51" fmla="*/ 3465708 w 9604374"/>
              <a:gd name="connsiteY51" fmla="*/ 3565931 h 3585866"/>
              <a:gd name="connsiteX52" fmla="*/ 3458313 w 9604374"/>
              <a:gd name="connsiteY52" fmla="*/ 3560366 h 3585866"/>
              <a:gd name="connsiteX53" fmla="*/ 3420278 w 9604374"/>
              <a:gd name="connsiteY53" fmla="*/ 3557947 h 3585866"/>
              <a:gd name="connsiteX54" fmla="*/ 3415952 w 9604374"/>
              <a:gd name="connsiteY54" fmla="*/ 3559424 h 3585866"/>
              <a:gd name="connsiteX55" fmla="*/ 3384432 w 9604374"/>
              <a:gd name="connsiteY55" fmla="*/ 3550905 h 3585866"/>
              <a:gd name="connsiteX56" fmla="*/ 3258039 w 9604374"/>
              <a:gd name="connsiteY56" fmla="*/ 3535884 h 3585866"/>
              <a:gd name="connsiteX57" fmla="*/ 3015008 w 9604374"/>
              <a:gd name="connsiteY57" fmla="*/ 3528000 h 3585866"/>
              <a:gd name="connsiteX58" fmla="*/ 2761910 w 9604374"/>
              <a:gd name="connsiteY58" fmla="*/ 3505496 h 3585866"/>
              <a:gd name="connsiteX59" fmla="*/ 2521923 w 9604374"/>
              <a:gd name="connsiteY59" fmla="*/ 3514208 h 3585866"/>
              <a:gd name="connsiteX60" fmla="*/ 2085894 w 9604374"/>
              <a:gd name="connsiteY60" fmla="*/ 3490122 h 3585866"/>
              <a:gd name="connsiteX61" fmla="*/ 1936305 w 9604374"/>
              <a:gd name="connsiteY61" fmla="*/ 3487966 h 3585866"/>
              <a:gd name="connsiteX62" fmla="*/ 1836080 w 9604374"/>
              <a:gd name="connsiteY62" fmla="*/ 3487150 h 3585866"/>
              <a:gd name="connsiteX63" fmla="*/ 1829133 w 9604374"/>
              <a:gd name="connsiteY63" fmla="*/ 3489437 h 3585866"/>
              <a:gd name="connsiteX64" fmla="*/ 1801140 w 9604374"/>
              <a:gd name="connsiteY64" fmla="*/ 3490787 h 3585866"/>
              <a:gd name="connsiteX65" fmla="*/ 1793476 w 9604374"/>
              <a:gd name="connsiteY65" fmla="*/ 3500921 h 3585866"/>
              <a:gd name="connsiteX66" fmla="*/ 1699923 w 9604374"/>
              <a:gd name="connsiteY66" fmla="*/ 3509706 h 3585866"/>
              <a:gd name="connsiteX67" fmla="*/ 1474760 w 9604374"/>
              <a:gd name="connsiteY67" fmla="*/ 3513685 h 3585866"/>
              <a:gd name="connsiteX68" fmla="*/ 1308130 w 9604374"/>
              <a:gd name="connsiteY68" fmla="*/ 3496703 h 3585866"/>
              <a:gd name="connsiteX69" fmla="*/ 1252381 w 9604374"/>
              <a:gd name="connsiteY69" fmla="*/ 3506093 h 3585866"/>
              <a:gd name="connsiteX70" fmla="*/ 1174550 w 9604374"/>
              <a:gd name="connsiteY70" fmla="*/ 3512642 h 3585866"/>
              <a:gd name="connsiteX71" fmla="*/ 924455 w 9604374"/>
              <a:gd name="connsiteY71" fmla="*/ 3507283 h 3585866"/>
              <a:gd name="connsiteX72" fmla="*/ 718373 w 9604374"/>
              <a:gd name="connsiteY72" fmla="*/ 3511753 h 3585866"/>
              <a:gd name="connsiteX73" fmla="*/ 600444 w 9604374"/>
              <a:gd name="connsiteY73" fmla="*/ 3520899 h 3585866"/>
              <a:gd name="connsiteX74" fmla="*/ 351173 w 9604374"/>
              <a:gd name="connsiteY74" fmla="*/ 3495843 h 3585866"/>
              <a:gd name="connsiteX75" fmla="*/ 108372 w 9604374"/>
              <a:gd name="connsiteY75" fmla="*/ 3484386 h 3585866"/>
              <a:gd name="connsiteX76" fmla="*/ 6467 w 9604374"/>
              <a:gd name="connsiteY76" fmla="*/ 3476532 h 3585866"/>
              <a:gd name="connsiteX77" fmla="*/ 0 w 9604374"/>
              <a:gd name="connsiteY77" fmla="*/ 3475412 h 358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9604374" h="3585866">
                <a:moveTo>
                  <a:pt x="0" y="0"/>
                </a:moveTo>
                <a:lnTo>
                  <a:pt x="9604374" y="0"/>
                </a:lnTo>
                <a:lnTo>
                  <a:pt x="9604374" y="3095088"/>
                </a:lnTo>
                <a:lnTo>
                  <a:pt x="9591455" y="3097044"/>
                </a:lnTo>
                <a:cubicBezTo>
                  <a:pt x="9496183" y="3133516"/>
                  <a:pt x="9411472" y="3121301"/>
                  <a:pt x="9285147" y="3164182"/>
                </a:cubicBezTo>
                <a:cubicBezTo>
                  <a:pt x="9222914" y="3162781"/>
                  <a:pt x="9174371" y="3173454"/>
                  <a:pt x="9114078" y="3164299"/>
                </a:cubicBezTo>
                <a:cubicBezTo>
                  <a:pt x="9087411" y="3155904"/>
                  <a:pt x="9030947" y="3180906"/>
                  <a:pt x="8999665" y="3157864"/>
                </a:cubicBezTo>
                <a:cubicBezTo>
                  <a:pt x="8997339" y="3174606"/>
                  <a:pt x="8938300" y="3159909"/>
                  <a:pt x="8925240" y="3152135"/>
                </a:cubicBezTo>
                <a:cubicBezTo>
                  <a:pt x="8910091" y="3159441"/>
                  <a:pt x="8884639" y="3146109"/>
                  <a:pt x="8868257" y="3146819"/>
                </a:cubicBezTo>
                <a:cubicBezTo>
                  <a:pt x="8835852" y="3110204"/>
                  <a:pt x="8832251" y="3167659"/>
                  <a:pt x="8792363" y="3146856"/>
                </a:cubicBezTo>
                <a:cubicBezTo>
                  <a:pt x="8774838" y="3159285"/>
                  <a:pt x="8715420" y="3185652"/>
                  <a:pt x="8668399" y="3196893"/>
                </a:cubicBezTo>
                <a:cubicBezTo>
                  <a:pt x="8575902" y="3221445"/>
                  <a:pt x="8569506" y="3250654"/>
                  <a:pt x="8474043" y="3240734"/>
                </a:cubicBezTo>
                <a:cubicBezTo>
                  <a:pt x="8460613" y="3264436"/>
                  <a:pt x="8297088" y="3204738"/>
                  <a:pt x="8317555" y="3247156"/>
                </a:cubicBezTo>
                <a:cubicBezTo>
                  <a:pt x="8285696" y="3245083"/>
                  <a:pt x="8262352" y="3228203"/>
                  <a:pt x="8280111" y="3255812"/>
                </a:cubicBezTo>
                <a:lnTo>
                  <a:pt x="8096088" y="3253903"/>
                </a:lnTo>
                <a:cubicBezTo>
                  <a:pt x="7994084" y="3261603"/>
                  <a:pt x="7930388" y="3281921"/>
                  <a:pt x="7825642" y="3271628"/>
                </a:cubicBezTo>
                <a:cubicBezTo>
                  <a:pt x="7723046" y="3270395"/>
                  <a:pt x="7671282" y="3252297"/>
                  <a:pt x="7531820" y="3252671"/>
                </a:cubicBezTo>
                <a:cubicBezTo>
                  <a:pt x="7433606" y="3250277"/>
                  <a:pt x="7293100" y="3236234"/>
                  <a:pt x="7193751" y="3245192"/>
                </a:cubicBezTo>
                <a:cubicBezTo>
                  <a:pt x="7074822" y="3223769"/>
                  <a:pt x="7104250" y="3250265"/>
                  <a:pt x="6976768" y="3238559"/>
                </a:cubicBezTo>
                <a:cubicBezTo>
                  <a:pt x="6921032" y="3284865"/>
                  <a:pt x="6823818" y="3261794"/>
                  <a:pt x="6756462" y="3273268"/>
                </a:cubicBezTo>
                <a:cubicBezTo>
                  <a:pt x="6679037" y="3283316"/>
                  <a:pt x="6590030" y="3294204"/>
                  <a:pt x="6512214" y="3298845"/>
                </a:cubicBezTo>
                <a:cubicBezTo>
                  <a:pt x="6450581" y="3277980"/>
                  <a:pt x="6366042" y="3329199"/>
                  <a:pt x="6289569" y="3301118"/>
                </a:cubicBezTo>
                <a:cubicBezTo>
                  <a:pt x="6261432" y="3294355"/>
                  <a:pt x="6174310" y="3295209"/>
                  <a:pt x="6157816" y="3308643"/>
                </a:cubicBezTo>
                <a:cubicBezTo>
                  <a:pt x="6139648" y="3311557"/>
                  <a:pt x="6118459" y="3306799"/>
                  <a:pt x="6110062" y="3321185"/>
                </a:cubicBezTo>
                <a:cubicBezTo>
                  <a:pt x="6096189" y="3338498"/>
                  <a:pt x="6032810" y="3311765"/>
                  <a:pt x="6041832" y="3332190"/>
                </a:cubicBezTo>
                <a:cubicBezTo>
                  <a:pt x="5996830" y="3313871"/>
                  <a:pt x="5961033" y="3350141"/>
                  <a:pt x="5923195" y="3359104"/>
                </a:cubicBezTo>
                <a:cubicBezTo>
                  <a:pt x="5887750" y="3340930"/>
                  <a:pt x="5853570" y="3365323"/>
                  <a:pt x="5770972" y="3369893"/>
                </a:cubicBezTo>
                <a:cubicBezTo>
                  <a:pt x="5731993" y="3348876"/>
                  <a:pt x="5705091" y="3385599"/>
                  <a:pt x="5632583" y="3357730"/>
                </a:cubicBezTo>
                <a:cubicBezTo>
                  <a:pt x="5594087" y="3357562"/>
                  <a:pt x="5606154" y="3357443"/>
                  <a:pt x="5539996" y="3352890"/>
                </a:cubicBezTo>
                <a:cubicBezTo>
                  <a:pt x="5439049" y="3348000"/>
                  <a:pt x="5408459" y="3356166"/>
                  <a:pt x="5315460" y="3350411"/>
                </a:cubicBezTo>
                <a:cubicBezTo>
                  <a:pt x="5211119" y="3348356"/>
                  <a:pt x="5208881" y="3372469"/>
                  <a:pt x="5072455" y="3338147"/>
                </a:cubicBezTo>
                <a:cubicBezTo>
                  <a:pt x="5061717" y="3354508"/>
                  <a:pt x="5045493" y="3355753"/>
                  <a:pt x="5016364" y="3348937"/>
                </a:cubicBezTo>
                <a:cubicBezTo>
                  <a:pt x="4965900" y="3349130"/>
                  <a:pt x="4977835" y="3389131"/>
                  <a:pt x="4922276" y="3366515"/>
                </a:cubicBezTo>
                <a:cubicBezTo>
                  <a:pt x="4935702" y="3387794"/>
                  <a:pt x="4828733" y="3377760"/>
                  <a:pt x="4856444" y="3399463"/>
                </a:cubicBezTo>
                <a:cubicBezTo>
                  <a:pt x="4827698" y="3420094"/>
                  <a:pt x="4805019" y="3388256"/>
                  <a:pt x="4775993" y="3406312"/>
                </a:cubicBezTo>
                <a:cubicBezTo>
                  <a:pt x="4744470" y="3406056"/>
                  <a:pt x="4706605" y="3394901"/>
                  <a:pt x="4667320" y="3397926"/>
                </a:cubicBezTo>
                <a:cubicBezTo>
                  <a:pt x="4613435" y="3387476"/>
                  <a:pt x="4608100" y="3410487"/>
                  <a:pt x="4540268" y="3424464"/>
                </a:cubicBezTo>
                <a:cubicBezTo>
                  <a:pt x="4508279" y="3412969"/>
                  <a:pt x="4485989" y="3420063"/>
                  <a:pt x="4465491" y="3433154"/>
                </a:cubicBezTo>
                <a:cubicBezTo>
                  <a:pt x="4396498" y="3432601"/>
                  <a:pt x="4338078" y="3453569"/>
                  <a:pt x="4262864" y="3464075"/>
                </a:cubicBezTo>
                <a:cubicBezTo>
                  <a:pt x="4180249" y="3483394"/>
                  <a:pt x="4225769" y="3479019"/>
                  <a:pt x="4175005" y="3493545"/>
                </a:cubicBezTo>
                <a:lnTo>
                  <a:pt x="4030100" y="3514212"/>
                </a:lnTo>
                <a:lnTo>
                  <a:pt x="3926631" y="3525304"/>
                </a:lnTo>
                <a:lnTo>
                  <a:pt x="3897306" y="3547095"/>
                </a:lnTo>
                <a:lnTo>
                  <a:pt x="3896886" y="3547500"/>
                </a:lnTo>
                <a:lnTo>
                  <a:pt x="3834004" y="3550510"/>
                </a:lnTo>
                <a:cubicBezTo>
                  <a:pt x="3800562" y="3554957"/>
                  <a:pt x="3734185" y="3568533"/>
                  <a:pt x="3696227" y="3574175"/>
                </a:cubicBezTo>
                <a:cubicBezTo>
                  <a:pt x="3661780" y="3570074"/>
                  <a:pt x="3640587" y="3551815"/>
                  <a:pt x="3652821" y="3580368"/>
                </a:cubicBezTo>
                <a:cubicBezTo>
                  <a:pt x="3641506" y="3579831"/>
                  <a:pt x="3634593" y="3582151"/>
                  <a:pt x="3629691" y="3585866"/>
                </a:cubicBezTo>
                <a:lnTo>
                  <a:pt x="3595018" y="3571623"/>
                </a:lnTo>
                <a:lnTo>
                  <a:pt x="3551656" y="3577800"/>
                </a:lnTo>
                <a:lnTo>
                  <a:pt x="3541558" y="3579797"/>
                </a:lnTo>
                <a:lnTo>
                  <a:pt x="3465708" y="3565931"/>
                </a:lnTo>
                <a:lnTo>
                  <a:pt x="3458313" y="3560366"/>
                </a:lnTo>
                <a:cubicBezTo>
                  <a:pt x="3450380" y="3556940"/>
                  <a:pt x="3439090" y="3555355"/>
                  <a:pt x="3420278" y="3557947"/>
                </a:cubicBezTo>
                <a:lnTo>
                  <a:pt x="3415952" y="3559424"/>
                </a:lnTo>
                <a:lnTo>
                  <a:pt x="3384432" y="3550905"/>
                </a:lnTo>
                <a:cubicBezTo>
                  <a:pt x="3374259" y="3547029"/>
                  <a:pt x="3265415" y="3542149"/>
                  <a:pt x="3258039" y="3535884"/>
                </a:cubicBezTo>
                <a:cubicBezTo>
                  <a:pt x="3138852" y="3551394"/>
                  <a:pt x="3130647" y="3523871"/>
                  <a:pt x="3015008" y="3528000"/>
                </a:cubicBezTo>
                <a:cubicBezTo>
                  <a:pt x="2914857" y="3486061"/>
                  <a:pt x="2851687" y="3511605"/>
                  <a:pt x="2761910" y="3505496"/>
                </a:cubicBezTo>
                <a:cubicBezTo>
                  <a:pt x="2676401" y="3501198"/>
                  <a:pt x="2636809" y="3514769"/>
                  <a:pt x="2521923" y="3514208"/>
                </a:cubicBezTo>
                <a:cubicBezTo>
                  <a:pt x="2400197" y="3505062"/>
                  <a:pt x="2222818" y="3509922"/>
                  <a:pt x="2085894" y="3490122"/>
                </a:cubicBezTo>
                <a:cubicBezTo>
                  <a:pt x="1978312" y="3483748"/>
                  <a:pt x="1977940" y="3488460"/>
                  <a:pt x="1936305" y="3487966"/>
                </a:cubicBezTo>
                <a:cubicBezTo>
                  <a:pt x="1922459" y="3490683"/>
                  <a:pt x="1849334" y="3482739"/>
                  <a:pt x="1836080" y="3487150"/>
                </a:cubicBezTo>
                <a:lnTo>
                  <a:pt x="1829133" y="3489437"/>
                </a:lnTo>
                <a:lnTo>
                  <a:pt x="1801140" y="3490787"/>
                </a:lnTo>
                <a:lnTo>
                  <a:pt x="1793476" y="3500921"/>
                </a:lnTo>
                <a:lnTo>
                  <a:pt x="1699923" y="3509706"/>
                </a:lnTo>
                <a:cubicBezTo>
                  <a:pt x="1637728" y="3485036"/>
                  <a:pt x="1584624" y="3514467"/>
                  <a:pt x="1474760" y="3513685"/>
                </a:cubicBezTo>
                <a:cubicBezTo>
                  <a:pt x="1445646" y="3505164"/>
                  <a:pt x="1329781" y="3484421"/>
                  <a:pt x="1308130" y="3496703"/>
                </a:cubicBezTo>
                <a:cubicBezTo>
                  <a:pt x="1287409" y="3498430"/>
                  <a:pt x="1265391" y="3492347"/>
                  <a:pt x="1252381" y="3506093"/>
                </a:cubicBezTo>
                <a:cubicBezTo>
                  <a:pt x="1232588" y="3522393"/>
                  <a:pt x="1170020" y="3491785"/>
                  <a:pt x="1174550" y="3512642"/>
                </a:cubicBezTo>
                <a:cubicBezTo>
                  <a:pt x="1119896" y="3512841"/>
                  <a:pt x="1000484" y="3507431"/>
                  <a:pt x="924455" y="3507283"/>
                </a:cubicBezTo>
                <a:cubicBezTo>
                  <a:pt x="887180" y="3483915"/>
                  <a:pt x="777361" y="3516071"/>
                  <a:pt x="718373" y="3511753"/>
                </a:cubicBezTo>
                <a:cubicBezTo>
                  <a:pt x="666588" y="3513355"/>
                  <a:pt x="661645" y="3525551"/>
                  <a:pt x="600444" y="3520899"/>
                </a:cubicBezTo>
                <a:cubicBezTo>
                  <a:pt x="491334" y="3516943"/>
                  <a:pt x="451794" y="3507522"/>
                  <a:pt x="351173" y="3495843"/>
                </a:cubicBezTo>
                <a:cubicBezTo>
                  <a:pt x="237121" y="3487112"/>
                  <a:pt x="235857" y="3499212"/>
                  <a:pt x="108372" y="3484386"/>
                </a:cubicBezTo>
                <a:cubicBezTo>
                  <a:pt x="86318" y="3481054"/>
                  <a:pt x="40657" y="3480329"/>
                  <a:pt x="6467" y="3476532"/>
                </a:cubicBezTo>
                <a:lnTo>
                  <a:pt x="0" y="3475412"/>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6">
            <a:extLst>
              <a:ext uri="{FF2B5EF4-FFF2-40B4-BE49-F238E27FC236}">
                <a16:creationId xmlns:a16="http://schemas.microsoft.com/office/drawing/2014/main" id="{48F779DE-4744-42D6-9C74-33EC94460C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1727" y="2190741"/>
            <a:ext cx="1348547" cy="40780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3439F34B-CE31-69F1-B2A7-E80F418AF188}"/>
              </a:ext>
            </a:extLst>
          </p:cNvPr>
          <p:cNvSpPr>
            <a:spLocks noGrp="1"/>
          </p:cNvSpPr>
          <p:nvPr>
            <p:ph type="subTitle" idx="1"/>
          </p:nvPr>
        </p:nvSpPr>
        <p:spPr>
          <a:xfrm>
            <a:off x="1941207" y="2752316"/>
            <a:ext cx="8309586" cy="2756848"/>
          </a:xfrm>
        </p:spPr>
        <p:txBody>
          <a:bodyPr vert="horz" lIns="91440" tIns="45720" rIns="91440" bIns="45720" rtlCol="0">
            <a:normAutofit/>
          </a:bodyPr>
          <a:lstStyle/>
          <a:p>
            <a:pPr indent="-228600" algn="l">
              <a:buFont typeface="Arial" panose="020B0604020202020204" pitchFamily="34" charset="0"/>
              <a:buChar char="•"/>
            </a:pPr>
            <a:r>
              <a:rPr lang="en-US" sz="1300" dirty="0">
                <a:effectLst/>
              </a:rPr>
              <a:t>Pines Edge offers a full range of on-site clinical services to enhance wellness, provide support and achieve optimal level of independence and recovery. </a:t>
            </a:r>
          </a:p>
          <a:p>
            <a:pPr indent="-228600" algn="l">
              <a:buFont typeface="Arial" panose="020B0604020202020204" pitchFamily="34" charset="0"/>
              <a:buChar char="•"/>
            </a:pPr>
            <a:r>
              <a:rPr lang="en-US" sz="1300" dirty="0">
                <a:effectLst/>
              </a:rPr>
              <a:t>Care is provided by skilled interdisciplinary clinicians including Nursing, MD/NP, dietitian, care partners, purposeful living, social services, PT,OT and speech therapy, specialty medical providers.</a:t>
            </a:r>
          </a:p>
          <a:p>
            <a:pPr indent="-228600" algn="l">
              <a:buFont typeface="Arial" panose="020B0604020202020204" pitchFamily="34" charset="0"/>
              <a:buChar char="•"/>
            </a:pPr>
            <a:r>
              <a:rPr lang="en-US" sz="1300" dirty="0">
                <a:effectLst/>
              </a:rPr>
              <a:t>Short term rehabilitation: Providing 24/7 interdisciplinary skilled care to residents recovering from surgical or medical illness. Examples of care provided: post operative care, physical/occupational/speech therapy, intravenous therapy, medication management, nutrition services, pain management, orthopedic rehabilitation, cardiac/pulmonary rehabilitation, and wound care. </a:t>
            </a:r>
          </a:p>
          <a:p>
            <a:pPr indent="-228600" algn="l">
              <a:buFont typeface="Arial" panose="020B0604020202020204" pitchFamily="34" charset="0"/>
              <a:buChar char="•"/>
            </a:pPr>
            <a:r>
              <a:rPr lang="en-US" sz="1300" dirty="0">
                <a:effectLst/>
              </a:rPr>
              <a:t>Respite service: Respite care allows primary care givers time to rest. Residents are cared for by the interdisciplinary team and provided care that is personalized and supportive. Respite service is often used while primary care takers are away and 24/7 oversight or hands on support is needed. A 5-day stay is required. </a:t>
            </a:r>
          </a:p>
          <a:p>
            <a:pPr marR="0" algn="l"/>
            <a:r>
              <a:rPr lang="en-US" sz="1300" dirty="0">
                <a:effectLst/>
              </a:rPr>
              <a:t> </a:t>
            </a:r>
          </a:p>
          <a:p>
            <a:pPr indent="-228600" algn="l">
              <a:buFont typeface="Arial" panose="020B0604020202020204" pitchFamily="34" charset="0"/>
              <a:buChar char="•"/>
            </a:pPr>
            <a:endParaRPr lang="en-US" sz="1300" dirty="0"/>
          </a:p>
        </p:txBody>
      </p:sp>
    </p:spTree>
    <p:extLst>
      <p:ext uri="{BB962C8B-B14F-4D97-AF65-F5344CB8AC3E}">
        <p14:creationId xmlns:p14="http://schemas.microsoft.com/office/powerpoint/2010/main" val="3931424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Isosceles Triangle 2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1CE14BC-6B0C-8DC8-B464-E9A71BA2AD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441" y="643467"/>
            <a:ext cx="9731117" cy="5571065"/>
          </a:xfrm>
          <a:prstGeom prst="rect">
            <a:avLst/>
          </a:prstGeom>
          <a:ln>
            <a:noFill/>
          </a:ln>
        </p:spPr>
      </p:pic>
      <p:sp>
        <p:nvSpPr>
          <p:cNvPr id="25" name="Isosceles Triangle 2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utoShape 4">
            <a:extLst>
              <a:ext uri="{FF2B5EF4-FFF2-40B4-BE49-F238E27FC236}">
                <a16:creationId xmlns:a16="http://schemas.microsoft.com/office/drawing/2014/main" id="{45902077-D38C-A3DA-B31C-393305A602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903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EDD3C8-31AF-6406-9359-3EFE73F65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3329" y="643467"/>
            <a:ext cx="3091941" cy="5571066"/>
          </a:xfrm>
          <a:prstGeom prst="rect">
            <a:avLst/>
          </a:prstGeom>
        </p:spPr>
      </p:pic>
      <p:pic>
        <p:nvPicPr>
          <p:cNvPr id="3" name="Picture 2">
            <a:extLst>
              <a:ext uri="{FF2B5EF4-FFF2-40B4-BE49-F238E27FC236}">
                <a16:creationId xmlns:a16="http://schemas.microsoft.com/office/drawing/2014/main" id="{DA179FB2-079B-8A2C-A33A-CA5068A70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6865" y="1438010"/>
            <a:ext cx="5291667" cy="3981979"/>
          </a:xfrm>
          <a:prstGeom prst="rect">
            <a:avLst/>
          </a:prstGeom>
        </p:spPr>
      </p:pic>
    </p:spTree>
    <p:extLst>
      <p:ext uri="{BB962C8B-B14F-4D97-AF65-F5344CB8AC3E}">
        <p14:creationId xmlns:p14="http://schemas.microsoft.com/office/powerpoint/2010/main" val="3205858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D53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room with chairs and a table&#10;&#10;AI-generated content may be incorrect.">
            <a:extLst>
              <a:ext uri="{FF2B5EF4-FFF2-40B4-BE49-F238E27FC236}">
                <a16:creationId xmlns:a16="http://schemas.microsoft.com/office/drawing/2014/main" id="{22B194C8-9A41-974B-CF49-2924C8263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2243074"/>
            <a:ext cx="10905066" cy="2371852"/>
          </a:xfrm>
          <a:prstGeom prst="rect">
            <a:avLst/>
          </a:prstGeom>
        </p:spPr>
      </p:pic>
    </p:spTree>
    <p:extLst>
      <p:ext uri="{BB962C8B-B14F-4D97-AF65-F5344CB8AC3E}">
        <p14:creationId xmlns:p14="http://schemas.microsoft.com/office/powerpoint/2010/main" val="3867158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3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reception desk with flowers and plants&#10;&#10;AI-generated content may be incorrect.">
            <a:extLst>
              <a:ext uri="{FF2B5EF4-FFF2-40B4-BE49-F238E27FC236}">
                <a16:creationId xmlns:a16="http://schemas.microsoft.com/office/drawing/2014/main" id="{6BDBAEB1-D0D8-40B7-98EF-CBD9F26872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752346"/>
            <a:ext cx="10905066" cy="3353308"/>
          </a:xfrm>
          <a:prstGeom prst="rect">
            <a:avLst/>
          </a:prstGeom>
        </p:spPr>
      </p:pic>
    </p:spTree>
    <p:extLst>
      <p:ext uri="{BB962C8B-B14F-4D97-AF65-F5344CB8AC3E}">
        <p14:creationId xmlns:p14="http://schemas.microsoft.com/office/powerpoint/2010/main" val="4062266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edroom with a bed and a dresser&#10;&#10;AI-generated content may be incorrect.">
            <a:extLst>
              <a:ext uri="{FF2B5EF4-FFF2-40B4-BE49-F238E27FC236}">
                <a16:creationId xmlns:a16="http://schemas.microsoft.com/office/drawing/2014/main" id="{7BDF40A5-5F92-A4EE-89DA-03F3B17635AA}"/>
              </a:ext>
            </a:extLst>
          </p:cNvPr>
          <p:cNvPicPr>
            <a:picLocks noChangeAspect="1"/>
          </p:cNvPicPr>
          <p:nvPr/>
        </p:nvPicPr>
        <p:blipFill>
          <a:blip r:embed="rId2">
            <a:extLst>
              <a:ext uri="{28A0092B-C50C-407E-A947-70E740481C1C}">
                <a14:useLocalDpi xmlns:a14="http://schemas.microsoft.com/office/drawing/2010/main" val="0"/>
              </a:ext>
            </a:extLst>
          </a:blip>
          <a:srcRect l="5479" r="1" b="1"/>
          <a:stretch/>
        </p:blipFill>
        <p:spPr>
          <a:xfrm>
            <a:off x="-6507" y="1183339"/>
            <a:ext cx="4046132" cy="5707537"/>
          </a:xfrm>
          <a:prstGeom prst="rect">
            <a:avLst/>
          </a:prstGeom>
        </p:spPr>
      </p:pic>
      <p:pic>
        <p:nvPicPr>
          <p:cNvPr id="3" name="Picture 2" descr="A room with a bed and chairs&#10;&#10;AI-generated content may be incorrect.">
            <a:extLst>
              <a:ext uri="{FF2B5EF4-FFF2-40B4-BE49-F238E27FC236}">
                <a16:creationId xmlns:a16="http://schemas.microsoft.com/office/drawing/2014/main" id="{6A5755FB-F144-3DB8-6077-5F4F5F0C1E3D}"/>
              </a:ext>
            </a:extLst>
          </p:cNvPr>
          <p:cNvPicPr>
            <a:picLocks noChangeAspect="1"/>
          </p:cNvPicPr>
          <p:nvPr/>
        </p:nvPicPr>
        <p:blipFill>
          <a:blip r:embed="rId3">
            <a:extLst>
              <a:ext uri="{28A0092B-C50C-407E-A947-70E740481C1C}">
                <a14:useLocalDpi xmlns:a14="http://schemas.microsoft.com/office/drawing/2010/main" val="0"/>
              </a:ext>
            </a:extLst>
          </a:blip>
          <a:srcRect l="5878" r="1" b="1"/>
          <a:stretch/>
        </p:blipFill>
        <p:spPr>
          <a:xfrm>
            <a:off x="4094960" y="10"/>
            <a:ext cx="4029005" cy="5707527"/>
          </a:xfrm>
          <a:prstGeom prst="rect">
            <a:avLst/>
          </a:prstGeom>
        </p:spPr>
      </p:pic>
      <p:pic>
        <p:nvPicPr>
          <p:cNvPr id="7" name="Picture 6" descr="A bed in a room&#10;&#10;AI-generated content may be incorrect.">
            <a:extLst>
              <a:ext uri="{FF2B5EF4-FFF2-40B4-BE49-F238E27FC236}">
                <a16:creationId xmlns:a16="http://schemas.microsoft.com/office/drawing/2014/main" id="{DD48551C-38C5-94CF-0F3A-EB48A28665B8}"/>
              </a:ext>
            </a:extLst>
          </p:cNvPr>
          <p:cNvPicPr>
            <a:picLocks noChangeAspect="1"/>
          </p:cNvPicPr>
          <p:nvPr/>
        </p:nvPicPr>
        <p:blipFill>
          <a:blip r:embed="rId4">
            <a:extLst>
              <a:ext uri="{28A0092B-C50C-407E-A947-70E740481C1C}">
                <a14:useLocalDpi xmlns:a14="http://schemas.microsoft.com/office/drawing/2010/main" val="0"/>
              </a:ext>
            </a:extLst>
          </a:blip>
          <a:srcRect r="6262" b="1"/>
          <a:stretch/>
        </p:blipFill>
        <p:spPr>
          <a:xfrm>
            <a:off x="8179347" y="1183339"/>
            <a:ext cx="4012654" cy="5707537"/>
          </a:xfrm>
          <a:prstGeom prst="rect">
            <a:avLst/>
          </a:prstGeom>
        </p:spPr>
      </p:pic>
    </p:spTree>
    <p:extLst>
      <p:ext uri="{BB962C8B-B14F-4D97-AF65-F5344CB8AC3E}">
        <p14:creationId xmlns:p14="http://schemas.microsoft.com/office/powerpoint/2010/main" val="2406749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C5E59E-F6E0-7F94-BEF4-3D882955546D}"/>
              </a:ext>
            </a:extLst>
          </p:cNvPr>
          <p:cNvSpPr>
            <a:spLocks noGrp="1"/>
          </p:cNvSpPr>
          <p:nvPr>
            <p:ph type="title"/>
          </p:nvPr>
        </p:nvSpPr>
        <p:spPr>
          <a:xfrm>
            <a:off x="686834" y="1153572"/>
            <a:ext cx="3200400" cy="4461163"/>
          </a:xfrm>
        </p:spPr>
        <p:txBody>
          <a:bodyPr>
            <a:normAutofit/>
          </a:bodyPr>
          <a:lstStyle/>
          <a:p>
            <a:r>
              <a:rPr lang="en-US">
                <a:solidFill>
                  <a:srgbClr val="FFFFFF"/>
                </a:solidFill>
              </a:rPr>
              <a:t>Heights Club Member Health and Wellness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3610216-6A3A-61BD-B89A-FE1DD46A86BC}"/>
              </a:ext>
            </a:extLst>
          </p:cNvPr>
          <p:cNvSpPr>
            <a:spLocks noGrp="1"/>
          </p:cNvSpPr>
          <p:nvPr>
            <p:ph idx="1"/>
          </p:nvPr>
        </p:nvSpPr>
        <p:spPr>
          <a:xfrm>
            <a:off x="4447308" y="591344"/>
            <a:ext cx="6906491" cy="5585619"/>
          </a:xfrm>
        </p:spPr>
        <p:txBody>
          <a:bodyPr anchor="ctr">
            <a:normAutofit/>
          </a:bodyPr>
          <a:lstStyle/>
          <a:p>
            <a:r>
              <a:rPr lang="en-US" dirty="0"/>
              <a:t>Massage Raffle</a:t>
            </a:r>
          </a:p>
          <a:p>
            <a:r>
              <a:rPr lang="en-US" dirty="0"/>
              <a:t>Home Safety Evaluation Raffle</a:t>
            </a:r>
          </a:p>
          <a:p>
            <a:r>
              <a:rPr lang="en-US" dirty="0"/>
              <a:t>Invitations to Educational Offerings at North Hill</a:t>
            </a:r>
          </a:p>
          <a:p>
            <a:r>
              <a:rPr lang="en-US" dirty="0"/>
              <a:t>Attend the Weekly Blood Pressure Clinic every Tuesday @2pm , 5</a:t>
            </a:r>
            <a:r>
              <a:rPr lang="en-US" baseline="30000" dirty="0"/>
              <a:t>th</a:t>
            </a:r>
            <a:r>
              <a:rPr lang="en-US" dirty="0"/>
              <a:t> Floor K Lounge</a:t>
            </a:r>
          </a:p>
          <a:p>
            <a:r>
              <a:rPr lang="en-US" dirty="0"/>
              <a:t>Referrals are prioritized from Heights Club Members</a:t>
            </a:r>
          </a:p>
          <a:p>
            <a:pPr marL="0" indent="0">
              <a:buNone/>
            </a:pPr>
            <a:endParaRPr lang="en-US" dirty="0"/>
          </a:p>
        </p:txBody>
      </p:sp>
    </p:spTree>
    <p:extLst>
      <p:ext uri="{BB962C8B-B14F-4D97-AF65-F5344CB8AC3E}">
        <p14:creationId xmlns:p14="http://schemas.microsoft.com/office/powerpoint/2010/main" val="673550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33526B-2CD0-8045-77DD-6B88C4477F69}"/>
              </a:ext>
            </a:extLst>
          </p:cNvPr>
          <p:cNvSpPr>
            <a:spLocks noGrp="1"/>
          </p:cNvSpPr>
          <p:nvPr>
            <p:ph type="title"/>
          </p:nvPr>
        </p:nvSpPr>
        <p:spPr/>
        <p:txBody>
          <a:bodyPr/>
          <a:lstStyle/>
          <a:p>
            <a:pPr algn="ctr"/>
            <a:r>
              <a:rPr lang="en-US" dirty="0"/>
              <a:t>Thank you for attending!</a:t>
            </a:r>
          </a:p>
        </p:txBody>
      </p:sp>
      <p:sp>
        <p:nvSpPr>
          <p:cNvPr id="6" name="Content Placeholder 5">
            <a:extLst>
              <a:ext uri="{FF2B5EF4-FFF2-40B4-BE49-F238E27FC236}">
                <a16:creationId xmlns:a16="http://schemas.microsoft.com/office/drawing/2014/main" id="{D4F7C62B-9D99-CD81-9044-5C1FD5BE32E3}"/>
              </a:ext>
            </a:extLst>
          </p:cNvPr>
          <p:cNvSpPr>
            <a:spLocks noGrp="1"/>
          </p:cNvSpPr>
          <p:nvPr>
            <p:ph idx="1"/>
          </p:nvPr>
        </p:nvSpPr>
        <p:spPr/>
        <p:txBody>
          <a:bodyPr>
            <a:normAutofit lnSpcReduction="10000"/>
          </a:bodyPr>
          <a:lstStyle/>
          <a:p>
            <a:pPr marL="0" indent="0">
              <a:buNone/>
            </a:pPr>
            <a:r>
              <a:rPr lang="en-US" dirty="0"/>
              <a:t>Any questions please contact:</a:t>
            </a:r>
          </a:p>
          <a:p>
            <a:pPr marL="0" indent="0">
              <a:buNone/>
            </a:pPr>
            <a:r>
              <a:rPr lang="en-US" dirty="0"/>
              <a:t>	Kathleen Sousa for Home Health or Outpatient Rehabilitation</a:t>
            </a:r>
          </a:p>
          <a:p>
            <a:pPr marL="0" indent="0">
              <a:buNone/>
            </a:pPr>
            <a:r>
              <a:rPr lang="en-US" dirty="0"/>
              <a:t>		781-433-6317</a:t>
            </a:r>
          </a:p>
          <a:p>
            <a:pPr marL="0" indent="0">
              <a:buNone/>
            </a:pPr>
            <a:r>
              <a:rPr lang="en-US" dirty="0"/>
              <a:t>	Debra Doherty for Home Health</a:t>
            </a:r>
          </a:p>
          <a:p>
            <a:pPr marL="0" indent="0">
              <a:buNone/>
            </a:pPr>
            <a:r>
              <a:rPr lang="en-US" dirty="0"/>
              <a:t>		781-433-6276</a:t>
            </a:r>
          </a:p>
          <a:p>
            <a:pPr marL="0" indent="0">
              <a:buNone/>
            </a:pPr>
            <a:r>
              <a:rPr lang="en-US" dirty="0"/>
              <a:t>	Kathleen Burns for Home Support</a:t>
            </a:r>
          </a:p>
          <a:p>
            <a:pPr marL="0" indent="0">
              <a:buNone/>
            </a:pPr>
            <a:r>
              <a:rPr lang="en-US" dirty="0"/>
              <a:t>		781-433-6333</a:t>
            </a:r>
          </a:p>
          <a:p>
            <a:pPr marL="0" indent="0">
              <a:buNone/>
            </a:pPr>
            <a:r>
              <a:rPr lang="en-US" dirty="0"/>
              <a:t>	Janet Robinson for Pines Edge</a:t>
            </a:r>
          </a:p>
          <a:p>
            <a:pPr marL="0" indent="0">
              <a:buNone/>
            </a:pPr>
            <a:r>
              <a:rPr lang="en-US" dirty="0"/>
              <a:t>		781-433-6229</a:t>
            </a:r>
          </a:p>
        </p:txBody>
      </p:sp>
    </p:spTree>
    <p:extLst>
      <p:ext uri="{BB962C8B-B14F-4D97-AF65-F5344CB8AC3E}">
        <p14:creationId xmlns:p14="http://schemas.microsoft.com/office/powerpoint/2010/main" val="243934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304</TotalTime>
  <Words>779</Words>
  <Application>Microsoft Office PowerPoint</Application>
  <PresentationFormat>Widescreen</PresentationFormat>
  <Paragraphs>76</Paragraphs>
  <Slides>23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Arial</vt:lpstr>
      <vt:lpstr>Calibri</vt:lpstr>
      <vt:lpstr>Calibri Light</vt:lpstr>
      <vt:lpstr>Office Theme</vt:lpstr>
      <vt:lpstr>Introduction to the Home Health Department</vt:lpstr>
      <vt:lpstr>Kathy Sousa DNP, RN, MSM, HCA Administrator of Home Health and Home Support</vt:lpstr>
      <vt:lpstr>Why does wellness matter?</vt:lpstr>
      <vt:lpstr>Services for Heights Club Members</vt:lpstr>
      <vt:lpstr>North Hill Rehabilitation and Holistic Health</vt:lpstr>
      <vt:lpstr>PowerPoint Presentation</vt:lpstr>
      <vt:lpstr>PowerPoint Presentation</vt:lpstr>
      <vt:lpstr>Debra Doherty  MSN, RN, COS-C</vt:lpstr>
      <vt:lpstr>Why choose home health care?</vt:lpstr>
      <vt:lpstr>Home Health Certified</vt:lpstr>
      <vt:lpstr>Kathy Burns RN, BSN, MSM, HCA</vt:lpstr>
      <vt:lpstr>Home Support Services</vt:lpstr>
      <vt:lpstr>PowerPoint Presentation</vt:lpstr>
      <vt:lpstr>PowerPoint Presentation</vt:lpstr>
      <vt:lpstr>Home Health isn’t just about recovery – it’s about staying well, staying safe, and staying home.</vt:lpstr>
      <vt:lpstr>Pines Edge</vt:lpstr>
      <vt:lpstr>PowerPoint Presentation</vt:lpstr>
      <vt:lpstr>PowerPoint Presentation</vt:lpstr>
      <vt:lpstr>PowerPoint Presentation</vt:lpstr>
      <vt:lpstr>PowerPoint Presentation</vt:lpstr>
      <vt:lpstr>PowerPoint Presentation</vt:lpstr>
      <vt:lpstr>Heights Club Member Health and Wellness </vt:lpstr>
      <vt:lpstr>Thank you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Health Department</dc:title>
  <dc:creator>Kathleen Sousa</dc:creator>
  <cp:lastModifiedBy>Linda McConchie</cp:lastModifiedBy>
  <cp:revision>12</cp:revision>
  <cp:lastPrinted>2022-03-17T17:36:21Z</cp:lastPrinted>
  <dcterms:created xsi:type="dcterms:W3CDTF">2022-03-15T01:02:10Z</dcterms:created>
  <dcterms:modified xsi:type="dcterms:W3CDTF">2025-06-03T16:14:38Z</dcterms:modified>
</cp:coreProperties>
</file>